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3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6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318" r:id="rId2"/>
    <p:sldId id="300" r:id="rId3"/>
    <p:sldId id="298" r:id="rId4"/>
    <p:sldId id="330" r:id="rId5"/>
    <p:sldId id="299" r:id="rId6"/>
    <p:sldId id="257" r:id="rId7"/>
    <p:sldId id="258" r:id="rId8"/>
    <p:sldId id="301" r:id="rId9"/>
    <p:sldId id="260" r:id="rId10"/>
    <p:sldId id="261" r:id="rId11"/>
    <p:sldId id="263" r:id="rId12"/>
    <p:sldId id="331" r:id="rId13"/>
    <p:sldId id="262" r:id="rId14"/>
    <p:sldId id="266" r:id="rId15"/>
    <p:sldId id="287" r:id="rId16"/>
    <p:sldId id="288" r:id="rId17"/>
    <p:sldId id="289" r:id="rId18"/>
    <p:sldId id="269" r:id="rId19"/>
    <p:sldId id="292" r:id="rId20"/>
    <p:sldId id="332" r:id="rId21"/>
    <p:sldId id="270" r:id="rId22"/>
    <p:sldId id="265" r:id="rId23"/>
    <p:sldId id="319" r:id="rId24"/>
    <p:sldId id="320" r:id="rId25"/>
    <p:sldId id="321" r:id="rId26"/>
    <p:sldId id="322" r:id="rId27"/>
    <p:sldId id="323" r:id="rId28"/>
    <p:sldId id="293" r:id="rId29"/>
    <p:sldId id="294" r:id="rId30"/>
    <p:sldId id="295" r:id="rId31"/>
    <p:sldId id="296" r:id="rId32"/>
    <p:sldId id="324" r:id="rId33"/>
    <p:sldId id="325" r:id="rId34"/>
    <p:sldId id="302" r:id="rId35"/>
    <p:sldId id="303" r:id="rId36"/>
    <p:sldId id="304" r:id="rId37"/>
    <p:sldId id="305" r:id="rId38"/>
    <p:sldId id="306" r:id="rId39"/>
    <p:sldId id="334" r:id="rId40"/>
    <p:sldId id="307" r:id="rId41"/>
    <p:sldId id="308" r:id="rId42"/>
    <p:sldId id="326" r:id="rId43"/>
    <p:sldId id="310" r:id="rId44"/>
    <p:sldId id="311" r:id="rId45"/>
    <p:sldId id="328" r:id="rId46"/>
    <p:sldId id="314" r:id="rId47"/>
    <p:sldId id="315" r:id="rId48"/>
    <p:sldId id="316" r:id="rId49"/>
    <p:sldId id="317" r:id="rId50"/>
    <p:sldId id="335" r:id="rId51"/>
    <p:sldId id="333" r:id="rId52"/>
    <p:sldId id="32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908FF-1541-4CA4-9724-3B7E499B44AD}">
          <p14:sldIdLst>
            <p14:sldId id="318"/>
            <p14:sldId id="300"/>
            <p14:sldId id="298"/>
            <p14:sldId id="330"/>
            <p14:sldId id="299"/>
            <p14:sldId id="257"/>
            <p14:sldId id="258"/>
            <p14:sldId id="301"/>
            <p14:sldId id="260"/>
            <p14:sldId id="261"/>
            <p14:sldId id="263"/>
            <p14:sldId id="331"/>
            <p14:sldId id="262"/>
          </p14:sldIdLst>
        </p14:section>
        <p14:section name="Untitled Section" id="{5D6F4075-1078-4AA6-9497-A8F796A27038}">
          <p14:sldIdLst>
            <p14:sldId id="266"/>
            <p14:sldId id="287"/>
            <p14:sldId id="288"/>
            <p14:sldId id="289"/>
            <p14:sldId id="269"/>
            <p14:sldId id="292"/>
            <p14:sldId id="332"/>
            <p14:sldId id="270"/>
            <p14:sldId id="265"/>
            <p14:sldId id="319"/>
            <p14:sldId id="320"/>
            <p14:sldId id="321"/>
            <p14:sldId id="322"/>
            <p14:sldId id="323"/>
            <p14:sldId id="293"/>
          </p14:sldIdLst>
        </p14:section>
        <p14:section name="Untitled Section" id="{BD5504BC-57F6-4E91-8A55-4AF4DFB235AA}">
          <p14:sldIdLst>
            <p14:sldId id="294"/>
            <p14:sldId id="295"/>
            <p14:sldId id="296"/>
            <p14:sldId id="324"/>
            <p14:sldId id="325"/>
            <p14:sldId id="302"/>
            <p14:sldId id="303"/>
            <p14:sldId id="304"/>
            <p14:sldId id="305"/>
            <p14:sldId id="306"/>
            <p14:sldId id="334"/>
            <p14:sldId id="307"/>
          </p14:sldIdLst>
        </p14:section>
        <p14:section name="Women" id="{E0F31B30-1ED8-42E7-83EE-BCC7A9DD15E6}">
          <p14:sldIdLst>
            <p14:sldId id="308"/>
            <p14:sldId id="326"/>
            <p14:sldId id="310"/>
            <p14:sldId id="311"/>
            <p14:sldId id="328"/>
            <p14:sldId id="314"/>
            <p14:sldId id="315"/>
            <p14:sldId id="316"/>
            <p14:sldId id="317"/>
            <p14:sldId id="335"/>
            <p14:sldId id="333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1B1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BEFORE: Loot-bazaar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Bare Metal</c:v>
                </c:pt>
                <c:pt idx="1">
                  <c:v>Drug Eluting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45000</c:v>
                </c:pt>
                <c:pt idx="1">
                  <c:v>121000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47-46B3-A8F3-6F743C44B1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NPPA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Bare Metal</c:v>
                </c:pt>
                <c:pt idx="1">
                  <c:v>Drug Eluting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7623</c:v>
                </c:pt>
                <c:pt idx="1">
                  <c:v>31080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47-46B3-A8F3-6F743C44B1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545839007"/>
        <c:axId val="545825279"/>
      </c:barChart>
      <c:catAx>
        <c:axId val="545839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825279"/>
        <c:crosses val="autoZero"/>
        <c:auto val="1"/>
        <c:lblAlgn val="ctr"/>
        <c:lblOffset val="100"/>
        <c:noMultiLvlLbl val="0"/>
      </c:catAx>
      <c:valAx>
        <c:axId val="5458252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5839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hyperlink" Target="https://www.youtube.com/watch?v=JBJCMgvn3NY&amp;index=6&amp;list=PLAMBum9_RkuOLvddOQWbQR0V6Pdfbpiz7" TargetMode="External"/><Relationship Id="rId4" Type="http://schemas.openxmlformats.org/officeDocument/2006/relationships/image" Target="../media/image87.png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microsoft.com/office/2007/relationships/hdphoto" Target="../media/hdphoto3.wdp"/><Relationship Id="rId2" Type="http://schemas.microsoft.com/office/2007/relationships/hdphoto" Target="../media/hdphoto1.wdp"/><Relationship Id="rId1" Type="http://schemas.openxmlformats.org/officeDocument/2006/relationships/image" Target="../media/image36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diagrams/_rels/data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diagrams/_rels/data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diagrams/_rels/drawing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JCMgvn3NY&amp;index=6&amp;list=PLAMBum9_RkuOLvddOQWbQR0V6Pdfbpiz7" TargetMode="External"/><Relationship Id="rId2" Type="http://schemas.openxmlformats.org/officeDocument/2006/relationships/image" Target="../media/image86.png"/><Relationship Id="rId1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diagrams/_rels/drawing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microsoft.com/office/2007/relationships/hdphoto" Target="../media/hdphoto3.wdp"/><Relationship Id="rId2" Type="http://schemas.microsoft.com/office/2007/relationships/hdphoto" Target="../media/hdphoto1.wdp"/><Relationship Id="rId1" Type="http://schemas.openxmlformats.org/officeDocument/2006/relationships/image" Target="../media/image36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diagrams/_rels/drawing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diagrams/_rels/drawing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45413B1-4270-43F2-9B9E-B532D7BBDB7A}">
      <dgm:prSet phldrT="[Text]"/>
      <dgm:spPr/>
      <dgm:t>
        <a:bodyPr/>
        <a:lstStyle/>
        <a:p>
          <a:r>
            <a:rPr lang="en-US" dirty="0" smtClean="0"/>
            <a:t>HDI (0-1)</a:t>
          </a:r>
          <a:endParaRPr lang="en-US" dirty="0"/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/>
      <dgm:spPr/>
      <dgm:t>
        <a:bodyPr/>
        <a:lstStyle/>
        <a:p>
          <a:r>
            <a:rPr lang="en-US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/>
      <dgm:spPr/>
      <dgm:t>
        <a:bodyPr/>
        <a:lstStyle/>
        <a:p>
          <a:r>
            <a:rPr lang="en-US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/>
      <dgm:spPr/>
      <dgm:t>
        <a:bodyPr/>
        <a:lstStyle/>
        <a:p>
          <a:r>
            <a:rPr lang="en-US" dirty="0"/>
            <a:t>Poverty </a:t>
          </a:r>
          <a:r>
            <a:rPr lang="en-US" dirty="0" err="1"/>
            <a:t>Multidim</a:t>
          </a:r>
          <a:r>
            <a:rPr lang="en-US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/>
      <dgm:spPr/>
      <dgm:t>
        <a:bodyPr/>
        <a:lstStyle/>
        <a:p>
          <a:r>
            <a:rPr lang="en-US" dirty="0"/>
            <a:t>Gender Inequality (GII)</a:t>
          </a:r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4AB281-1768-494E-B3F6-3F864A58D464}" type="pres">
      <dgm:prSet presAssocID="{345413B1-4270-43F2-9B9E-B532D7BBDB7A}" presName="composite" presStyleCnt="0"/>
      <dgm:spPr/>
      <dgm:t>
        <a:bodyPr/>
        <a:lstStyle/>
        <a:p>
          <a:endParaRPr lang="en-US"/>
        </a:p>
      </dgm:t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0F3D-FE84-428F-9D88-E4FC3BECCFB8}" type="pres">
      <dgm:prSet presAssocID="{FD1B7BFA-C861-44DE-A8DD-6282BE28A6B1}" presName="sibTrans" presStyleCnt="0"/>
      <dgm:spPr/>
      <dgm:t>
        <a:bodyPr/>
        <a:lstStyle/>
        <a:p>
          <a:endParaRPr lang="en-US"/>
        </a:p>
      </dgm:t>
    </dgm:pt>
    <dgm:pt modelId="{4BDF2FEA-D1A9-4DBE-9D2E-E87BC5F2C15E}" type="pres">
      <dgm:prSet presAssocID="{948AF89D-6D1F-4C9D-917B-AC4E3AB29FCE}" presName="composite" presStyleCnt="0"/>
      <dgm:spPr/>
      <dgm:t>
        <a:bodyPr/>
        <a:lstStyle/>
        <a:p>
          <a:endParaRPr lang="en-US"/>
        </a:p>
      </dgm:t>
    </dgm:pt>
    <dgm:pt modelId="{E0FE2021-77F9-4D5F-9367-EDE9746EBC1A}" type="pres">
      <dgm:prSet presAssocID="{948AF89D-6D1F-4C9D-917B-AC4E3AB29FCE}" presName="rect1" presStyleLbl="bgImgPlace1" presStyleIdx="1" presStyleCnt="5" custScaleX="88711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719D4-2F58-4BFE-ADED-BEF2783B1941}" type="pres">
      <dgm:prSet presAssocID="{FDE4E8CC-7750-412A-A643-1100E9D8C229}" presName="sibTrans" presStyleCnt="0"/>
      <dgm:spPr/>
      <dgm:t>
        <a:bodyPr/>
        <a:lstStyle/>
        <a:p>
          <a:endParaRPr lang="en-US"/>
        </a:p>
      </dgm:t>
    </dgm:pt>
    <dgm:pt modelId="{D25D391A-8901-4055-861D-7B5E5A22537E}" type="pres">
      <dgm:prSet presAssocID="{A30C8D36-8DE2-47BD-BDCE-8175759E3730}" presName="composite" presStyleCnt="0"/>
      <dgm:spPr/>
      <dgm:t>
        <a:bodyPr/>
        <a:lstStyle/>
        <a:p>
          <a:endParaRPr lang="en-US"/>
        </a:p>
      </dgm:t>
    </dgm:pt>
    <dgm:pt modelId="{370E0501-54B1-49AA-BAA8-1DE4BDB5A4E9}" type="pres">
      <dgm:prSet presAssocID="{A30C8D36-8DE2-47BD-BDCE-8175759E3730}" presName="rect1" presStyleLbl="bgImgPlace1" presStyleIdx="2" presStyleCnt="5" custScaleX="7950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2511F-DB67-4ADE-AF76-1EF2A404BE2E}" type="pres">
      <dgm:prSet presAssocID="{60BA4380-28D1-4544-BCAF-C6DFC448BF34}" presName="sibTrans" presStyleCnt="0"/>
      <dgm:spPr/>
      <dgm:t>
        <a:bodyPr/>
        <a:lstStyle/>
        <a:p>
          <a:endParaRPr lang="en-US"/>
        </a:p>
      </dgm:t>
    </dgm:pt>
    <dgm:pt modelId="{BD9828DD-A97D-4B7E-85B8-8920C9EA5027}" type="pres">
      <dgm:prSet presAssocID="{134B6A84-3D3B-40E9-8D45-4C8A86EA0EBE}" presName="composite" presStyleCnt="0"/>
      <dgm:spPr/>
      <dgm:t>
        <a:bodyPr/>
        <a:lstStyle/>
        <a:p>
          <a:endParaRPr lang="en-US"/>
        </a:p>
      </dgm:t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147C8-92ED-4521-A92A-87C6978D8CC3}" type="pres">
      <dgm:prSet presAssocID="{AB5AD39B-00AB-4685-8A60-08654DF67BC2}" presName="sibTrans" presStyleCnt="0"/>
      <dgm:spPr/>
      <dgm:t>
        <a:bodyPr/>
        <a:lstStyle/>
        <a:p>
          <a:endParaRPr lang="en-US"/>
        </a:p>
      </dgm:t>
    </dgm:pt>
    <dgm:pt modelId="{743BDBC7-3904-454D-81DC-199717ABBC61}" type="pres">
      <dgm:prSet presAssocID="{1EB92756-4E31-4529-9595-83C3527322C3}" presName="composite" presStyleCnt="0"/>
      <dgm:spPr/>
      <dgm:t>
        <a:bodyPr/>
        <a:lstStyle/>
        <a:p>
          <a:endParaRPr lang="en-US"/>
        </a:p>
      </dgm:t>
    </dgm:pt>
    <dgm:pt modelId="{940BC0A3-0028-4DEA-8C06-2455C32F7182}" type="pres">
      <dgm:prSet presAssocID="{1EB92756-4E31-4529-9595-83C3527322C3}" presName="rect1" presStyleLbl="bgImgPlace1" presStyleIdx="4" presStyleCnt="5" custScaleX="75283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D3A5AA6-6681-4F05-901A-977BB9A0A464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13A3D07-9B8E-4115-8554-9C5A8605391A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IMR: Infant mortality Rate = death before 1</a:t>
          </a:r>
          <a:r>
            <a:rPr lang="en-US" baseline="30000" dirty="0" smtClean="0"/>
            <a:t>st</a:t>
          </a:r>
          <a:r>
            <a:rPr lang="en-US" dirty="0" smtClean="0"/>
            <a:t> birthday / 1000 live births.</a:t>
          </a:r>
          <a:endParaRPr lang="en-US" dirty="0"/>
        </a:p>
      </dgm:t>
    </dgm:pt>
    <dgm:pt modelId="{D29C76A3-80E5-4D78-B1EA-56A4A927FE27}" type="parTrans" cxnId="{D0E10C35-CA4E-44CC-B9CD-83C5BF25B458}">
      <dgm:prSet/>
      <dgm:spPr/>
      <dgm:t>
        <a:bodyPr/>
        <a:lstStyle/>
        <a:p>
          <a:endParaRPr lang="en-US"/>
        </a:p>
      </dgm:t>
    </dgm:pt>
    <dgm:pt modelId="{7FDE83E2-B38F-443C-806B-C9F8AF54712A}" type="sibTrans" cxnId="{D0E10C35-CA4E-44CC-B9CD-83C5BF25B458}">
      <dgm:prSet/>
      <dgm:spPr/>
      <dgm:t>
        <a:bodyPr/>
        <a:lstStyle/>
        <a:p>
          <a:endParaRPr lang="en-US"/>
        </a:p>
      </dgm:t>
    </dgm:pt>
    <dgm:pt modelId="{DB5EE336-1BA7-4CB3-87DB-FFAF038E69C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Maternal Mortality Rate: within 42 days of delivery / 1 lakh live birth</a:t>
          </a:r>
          <a:endParaRPr lang="en-US" dirty="0"/>
        </a:p>
      </dgm:t>
    </dgm:pt>
    <dgm:pt modelId="{61E0F7D0-2FBC-4A4D-93AF-71976DA9404E}" type="parTrans" cxnId="{E085E015-7ADF-4BF1-84C6-9F5E0A99C896}">
      <dgm:prSet/>
      <dgm:spPr/>
      <dgm:t>
        <a:bodyPr/>
        <a:lstStyle/>
        <a:p>
          <a:endParaRPr lang="en-US"/>
        </a:p>
      </dgm:t>
    </dgm:pt>
    <dgm:pt modelId="{21620834-D836-446D-A67E-41B32AC9A9D5}" type="sibTrans" cxnId="{E085E015-7ADF-4BF1-84C6-9F5E0A99C896}">
      <dgm:prSet/>
      <dgm:spPr/>
      <dgm:t>
        <a:bodyPr/>
        <a:lstStyle/>
        <a:p>
          <a:endParaRPr lang="en-US"/>
        </a:p>
      </dgm:t>
    </dgm:pt>
    <dgm:pt modelId="{EDFE9674-C178-4DED-BFCC-F89127C48B08}">
      <dgm:prSet phldrT="[Text]"/>
      <dgm:spPr/>
      <dgm:t>
        <a:bodyPr/>
        <a:lstStyle/>
        <a:p>
          <a:r>
            <a:rPr lang="en-US" dirty="0" smtClean="0"/>
            <a:t>100 by 2018-20</a:t>
          </a:r>
          <a:endParaRPr lang="en-US" dirty="0"/>
        </a:p>
      </dgm:t>
    </dgm:pt>
    <dgm:pt modelId="{29B4B7C6-A927-423F-9A32-365268767789}" type="parTrans" cxnId="{B0259D6B-9E8B-407E-B1DA-12D30422536C}">
      <dgm:prSet/>
      <dgm:spPr/>
      <dgm:t>
        <a:bodyPr/>
        <a:lstStyle/>
        <a:p>
          <a:endParaRPr lang="en-US"/>
        </a:p>
      </dgm:t>
    </dgm:pt>
    <dgm:pt modelId="{F27A05E5-A60E-4A6E-AB23-E62D8480653F}" type="sibTrans" cxnId="{B0259D6B-9E8B-407E-B1DA-12D30422536C}">
      <dgm:prSet/>
      <dgm:spPr/>
      <dgm:t>
        <a:bodyPr/>
        <a:lstStyle/>
        <a:p>
          <a:endParaRPr lang="en-US"/>
        </a:p>
      </dgm:t>
    </dgm:pt>
    <dgm:pt modelId="{756848E8-5AA8-4A3F-9F0C-50D8964F785B}">
      <dgm:prSet phldrT="[Text]"/>
      <dgm:spPr/>
      <dgm:t>
        <a:bodyPr/>
        <a:lstStyle/>
        <a:p>
          <a:r>
            <a:rPr lang="en-US" dirty="0" smtClean="0"/>
            <a:t>28 by 2019</a:t>
          </a:r>
          <a:endParaRPr lang="en-US" dirty="0"/>
        </a:p>
      </dgm:t>
    </dgm:pt>
    <dgm:pt modelId="{4610F8DA-DA55-4B4B-BEFD-9B1A779BCDFA}" type="parTrans" cxnId="{330C7115-4C08-4407-97E1-AC71950CB41F}">
      <dgm:prSet/>
      <dgm:spPr/>
      <dgm:t>
        <a:bodyPr/>
        <a:lstStyle/>
        <a:p>
          <a:endParaRPr lang="en-US"/>
        </a:p>
      </dgm:t>
    </dgm:pt>
    <dgm:pt modelId="{8D996269-3DDD-4570-B248-FBCD3153800B}" type="sibTrans" cxnId="{330C7115-4C08-4407-97E1-AC71950CB41F}">
      <dgm:prSet/>
      <dgm:spPr/>
      <dgm:t>
        <a:bodyPr/>
        <a:lstStyle/>
        <a:p>
          <a:endParaRPr lang="en-US"/>
        </a:p>
      </dgm:t>
    </dgm:pt>
    <dgm:pt modelId="{6B968626-75EC-4465-86D3-3BAFFF524ED5}">
      <dgm:prSet phldrT="[Text]"/>
      <dgm:spPr/>
      <dgm:t>
        <a:bodyPr/>
        <a:lstStyle/>
        <a:p>
          <a:r>
            <a:rPr lang="en-US" dirty="0" smtClean="0"/>
            <a:t>Premature mortality (CVD, Cancer, Diabetes </a:t>
          </a:r>
          <a:r>
            <a:rPr lang="en-US" dirty="0" err="1" smtClean="0"/>
            <a:t>etc</a:t>
          </a:r>
          <a:r>
            <a:rPr lang="en-US" dirty="0" smtClean="0"/>
            <a:t>)</a:t>
          </a:r>
          <a:endParaRPr lang="en-US" dirty="0"/>
        </a:p>
      </dgm:t>
    </dgm:pt>
    <dgm:pt modelId="{64723312-8BC5-47F5-958F-2AB2D845E318}" type="parTrans" cxnId="{358C9EBD-D6E7-4DA9-9C4B-9DB33DB59DBC}">
      <dgm:prSet/>
      <dgm:spPr/>
      <dgm:t>
        <a:bodyPr/>
        <a:lstStyle/>
        <a:p>
          <a:endParaRPr lang="en-US"/>
        </a:p>
      </dgm:t>
    </dgm:pt>
    <dgm:pt modelId="{84725C92-6B72-430E-8316-EB1207DF7AFA}" type="sibTrans" cxnId="{358C9EBD-D6E7-4DA9-9C4B-9DB33DB59DBC}">
      <dgm:prSet/>
      <dgm:spPr/>
      <dgm:t>
        <a:bodyPr/>
        <a:lstStyle/>
        <a:p>
          <a:endParaRPr lang="en-US"/>
        </a:p>
      </dgm:t>
    </dgm:pt>
    <dgm:pt modelId="{9027A4D7-1DF5-4F75-9C71-CFDAAC967A0F}">
      <dgm:prSet phldrT="[Text]"/>
      <dgm:spPr/>
      <dgm:t>
        <a:bodyPr/>
        <a:lstStyle/>
        <a:p>
          <a:r>
            <a:rPr lang="en-US" dirty="0" smtClean="0"/>
            <a:t>25% down by 2025</a:t>
          </a:r>
          <a:endParaRPr lang="en-US" dirty="0"/>
        </a:p>
      </dgm:t>
    </dgm:pt>
    <dgm:pt modelId="{933E1CC7-942A-4602-B8FD-B116233E427A}" type="parTrans" cxnId="{9D1B91D5-1797-46C8-A6E3-34A40C2C9764}">
      <dgm:prSet/>
      <dgm:spPr/>
      <dgm:t>
        <a:bodyPr/>
        <a:lstStyle/>
        <a:p>
          <a:endParaRPr lang="en-US"/>
        </a:p>
      </dgm:t>
    </dgm:pt>
    <dgm:pt modelId="{1113246D-714B-4A1F-BFD8-23F53979A8A0}" type="sibTrans" cxnId="{9D1B91D5-1797-46C8-A6E3-34A40C2C9764}">
      <dgm:prSet/>
      <dgm:spPr/>
      <dgm:t>
        <a:bodyPr/>
        <a:lstStyle/>
        <a:p>
          <a:endParaRPr lang="en-US"/>
        </a:p>
      </dgm:t>
    </dgm:pt>
    <dgm:pt modelId="{2A96EB81-90DC-4B5F-B6BC-927FCC362294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90-90-90 By 2020</a:t>
          </a:r>
          <a:endParaRPr lang="en-US" dirty="0"/>
        </a:p>
      </dgm:t>
    </dgm:pt>
    <dgm:pt modelId="{84F4DBF9-8CBD-41F8-B103-680E91CE82E3}" type="parTrans" cxnId="{C5646073-D5C6-4D78-AE22-7E75E5BF2970}">
      <dgm:prSet/>
      <dgm:spPr/>
      <dgm:t>
        <a:bodyPr/>
        <a:lstStyle/>
        <a:p>
          <a:endParaRPr lang="en-US"/>
        </a:p>
      </dgm:t>
    </dgm:pt>
    <dgm:pt modelId="{EE4850AD-11EF-4ADB-A1CE-35C422E565D4}" type="sibTrans" cxnId="{C5646073-D5C6-4D78-AE22-7E75E5BF2970}">
      <dgm:prSet/>
      <dgm:spPr/>
      <dgm:t>
        <a:bodyPr/>
        <a:lstStyle/>
        <a:p>
          <a:endParaRPr lang="en-US"/>
        </a:p>
      </dgm:t>
    </dgm:pt>
    <dgm:pt modelId="{97F27FB8-7C74-4457-AAB4-8B0C06CEF770}">
      <dgm:prSet phldrT="[Text]"/>
      <dgm:spPr/>
      <dgm:t>
        <a:bodyPr/>
        <a:lstStyle/>
        <a:p>
          <a:r>
            <a:rPr lang="en-US" dirty="0" smtClean="0"/>
            <a:t>Under five mortality</a:t>
          </a:r>
          <a:endParaRPr lang="en-US" dirty="0"/>
        </a:p>
      </dgm:t>
    </dgm:pt>
    <dgm:pt modelId="{CF41EA58-CBFC-4025-98AD-CDA0D8E228C6}" type="parTrans" cxnId="{1963392B-AADC-4020-80FE-896F09B8C411}">
      <dgm:prSet/>
      <dgm:spPr/>
      <dgm:t>
        <a:bodyPr/>
        <a:lstStyle/>
        <a:p>
          <a:endParaRPr lang="en-US"/>
        </a:p>
      </dgm:t>
    </dgm:pt>
    <dgm:pt modelId="{D0475EA8-5A79-4EC3-980D-3EDFAAC7DF0F}" type="sibTrans" cxnId="{1963392B-AADC-4020-80FE-896F09B8C411}">
      <dgm:prSet/>
      <dgm:spPr/>
      <dgm:t>
        <a:bodyPr/>
        <a:lstStyle/>
        <a:p>
          <a:endParaRPr lang="en-US"/>
        </a:p>
      </dgm:t>
    </dgm:pt>
    <dgm:pt modelId="{B97B1AAE-8AAC-4E4B-9784-9D739AF85EA7}">
      <dgm:prSet phldrT="[Text]"/>
      <dgm:spPr/>
      <dgm:t>
        <a:bodyPr/>
        <a:lstStyle/>
        <a:p>
          <a:r>
            <a:rPr lang="en-US" dirty="0" smtClean="0"/>
            <a:t>23 by 2025</a:t>
          </a:r>
          <a:endParaRPr lang="en-US" dirty="0"/>
        </a:p>
      </dgm:t>
    </dgm:pt>
    <dgm:pt modelId="{FEE34D58-C43B-4443-BB4D-57126B9841D7}" type="parTrans" cxnId="{5D55B34B-9C68-42D0-AD02-ADBAF342473C}">
      <dgm:prSet/>
      <dgm:spPr/>
      <dgm:t>
        <a:bodyPr/>
        <a:lstStyle/>
        <a:p>
          <a:endParaRPr lang="en-US"/>
        </a:p>
      </dgm:t>
    </dgm:pt>
    <dgm:pt modelId="{AA138012-24C6-450F-A6CC-39DB669FFD6A}" type="sibTrans" cxnId="{5D55B34B-9C68-42D0-AD02-ADBAF342473C}">
      <dgm:prSet/>
      <dgm:spPr/>
      <dgm:t>
        <a:bodyPr/>
        <a:lstStyle/>
        <a:p>
          <a:endParaRPr lang="en-US"/>
        </a:p>
      </dgm:t>
    </dgm:pt>
    <dgm:pt modelId="{4CE54615-E605-41B4-A396-0F02B86F140B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HIV (global target of UNAIDS)</a:t>
          </a:r>
          <a:endParaRPr lang="en-US" dirty="0"/>
        </a:p>
      </dgm:t>
    </dgm:pt>
    <dgm:pt modelId="{1E23266B-DF48-4AA5-B0BB-97B2D3C3FB25}" type="parTrans" cxnId="{68F02A97-63DE-4427-9D03-3F09D6192BCE}">
      <dgm:prSet/>
      <dgm:spPr/>
      <dgm:t>
        <a:bodyPr/>
        <a:lstStyle/>
        <a:p>
          <a:endParaRPr lang="en-US"/>
        </a:p>
      </dgm:t>
    </dgm:pt>
    <dgm:pt modelId="{1460EC68-A27F-466C-8744-F04B977162BC}" type="sibTrans" cxnId="{68F02A97-63DE-4427-9D03-3F09D6192BCE}">
      <dgm:prSet/>
      <dgm:spPr/>
      <dgm:t>
        <a:bodyPr/>
        <a:lstStyle/>
        <a:p>
          <a:endParaRPr lang="en-US"/>
        </a:p>
      </dgm:t>
    </dgm:pt>
    <dgm:pt modelId="{59DB0AA2-5260-4D53-80A0-F4266D87E589}">
      <dgm:prSet phldrT="[Text]"/>
      <dgm:spPr/>
      <dgm:t>
        <a:bodyPr/>
        <a:lstStyle/>
        <a:p>
          <a:r>
            <a:rPr lang="en-US" smtClean="0"/>
            <a:t>Life expectancy @birth</a:t>
          </a:r>
          <a:endParaRPr lang="en-US" dirty="0"/>
        </a:p>
      </dgm:t>
    </dgm:pt>
    <dgm:pt modelId="{514CBC81-9883-4458-8736-EBCCB2284AD4}" type="parTrans" cxnId="{4700CD3D-A539-4CED-BDAC-DA1EC9988DDE}">
      <dgm:prSet/>
      <dgm:spPr/>
      <dgm:t>
        <a:bodyPr/>
        <a:lstStyle/>
        <a:p>
          <a:endParaRPr lang="en-US"/>
        </a:p>
      </dgm:t>
    </dgm:pt>
    <dgm:pt modelId="{FE9057C4-C337-40A1-850C-DAFC7C626759}" type="sibTrans" cxnId="{4700CD3D-A539-4CED-BDAC-DA1EC9988DDE}">
      <dgm:prSet/>
      <dgm:spPr/>
      <dgm:t>
        <a:bodyPr/>
        <a:lstStyle/>
        <a:p>
          <a:endParaRPr lang="en-US"/>
        </a:p>
      </dgm:t>
    </dgm:pt>
    <dgm:pt modelId="{AC402932-9F08-4B0D-83FB-51B184AA546B}">
      <dgm:prSet phldrT="[Text]"/>
      <dgm:spPr/>
      <dgm:t>
        <a:bodyPr/>
        <a:lstStyle/>
        <a:p>
          <a:r>
            <a:rPr lang="en-US" dirty="0" smtClean="0"/>
            <a:t>70 by 2025</a:t>
          </a:r>
          <a:endParaRPr lang="en-US" dirty="0"/>
        </a:p>
      </dgm:t>
    </dgm:pt>
    <dgm:pt modelId="{0545F79D-6012-4412-9357-67EB64334340}" type="parTrans" cxnId="{A945F1C5-7775-49F6-977F-2E0A20306760}">
      <dgm:prSet/>
      <dgm:spPr/>
      <dgm:t>
        <a:bodyPr/>
        <a:lstStyle/>
        <a:p>
          <a:endParaRPr lang="en-US"/>
        </a:p>
      </dgm:t>
    </dgm:pt>
    <dgm:pt modelId="{18799BF0-7448-41E1-9972-147ABFAC01D8}" type="sibTrans" cxnId="{A945F1C5-7775-49F6-977F-2E0A20306760}">
      <dgm:prSet/>
      <dgm:spPr/>
      <dgm:t>
        <a:bodyPr/>
        <a:lstStyle/>
        <a:p>
          <a:endParaRPr lang="en-US"/>
        </a:p>
      </dgm:t>
    </dgm:pt>
    <dgm:pt modelId="{7020A752-A3C8-4AF2-AD4A-C679B52482F7}">
      <dgm:prSet phldrT="[Text]"/>
      <dgm:spPr/>
      <dgm:t>
        <a:bodyPr/>
        <a:lstStyle/>
        <a:p>
          <a:r>
            <a:rPr lang="en-US" dirty="0" smtClean="0"/>
            <a:t>Present~ 168 </a:t>
          </a:r>
          <a:r>
            <a:rPr lang="en-US" dirty="0" smtClean="0">
              <a:sym typeface="Wingdings" panose="05000000000000000000" pitchFamily="2" charset="2"/>
            </a:rPr>
            <a:t></a:t>
          </a:r>
          <a:endParaRPr lang="en-US" dirty="0"/>
        </a:p>
      </dgm:t>
    </dgm:pt>
    <dgm:pt modelId="{DEC0BF72-0FEA-4FCB-8711-DC4D3C0A7002}" type="parTrans" cxnId="{2D05987B-C61C-473B-81D9-1366AC2B21A2}">
      <dgm:prSet/>
      <dgm:spPr/>
      <dgm:t>
        <a:bodyPr/>
        <a:lstStyle/>
        <a:p>
          <a:endParaRPr lang="en-US"/>
        </a:p>
      </dgm:t>
    </dgm:pt>
    <dgm:pt modelId="{37105F55-274B-460F-877E-EE909D6FEAF1}" type="sibTrans" cxnId="{2D05987B-C61C-473B-81D9-1366AC2B21A2}">
      <dgm:prSet/>
      <dgm:spPr/>
      <dgm:t>
        <a:bodyPr/>
        <a:lstStyle/>
        <a:p>
          <a:endParaRPr lang="en-US"/>
        </a:p>
      </dgm:t>
    </dgm:pt>
    <dgm:pt modelId="{E2B5C391-18BE-42C3-9B27-DB3E01DC6261}" type="pres">
      <dgm:prSet presAssocID="{6D3A5AA6-6681-4F05-901A-977BB9A0A46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2B0EDB-B648-4B5A-A226-83F1FC51EC71}" type="pres">
      <dgm:prSet presAssocID="{913A3D07-9B8E-4115-8554-9C5A8605391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4DABA-D379-496C-8861-45D6F05EBF9C}" type="pres">
      <dgm:prSet presAssocID="{7FDE83E2-B38F-443C-806B-C9F8AF54712A}" presName="sibTrans" presStyleCnt="0"/>
      <dgm:spPr/>
    </dgm:pt>
    <dgm:pt modelId="{1420D0BA-B7FA-4912-8B4B-DC83A5A8F102}" type="pres">
      <dgm:prSet presAssocID="{DB5EE336-1BA7-4CB3-87DB-FFAF038E69C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B69E4F-5BAA-45CB-834B-9D0ACE7E589E}" type="pres">
      <dgm:prSet presAssocID="{21620834-D836-446D-A67E-41B32AC9A9D5}" presName="sibTrans" presStyleCnt="0"/>
      <dgm:spPr/>
    </dgm:pt>
    <dgm:pt modelId="{4F2D8031-9714-4570-B453-01BDF2BDB9A7}" type="pres">
      <dgm:prSet presAssocID="{97F27FB8-7C74-4457-AAB4-8B0C06CEF77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AC404-50DF-46DB-8A90-982678C1E52E}" type="pres">
      <dgm:prSet presAssocID="{D0475EA8-5A79-4EC3-980D-3EDFAAC7DF0F}" presName="sibTrans" presStyleCnt="0"/>
      <dgm:spPr/>
    </dgm:pt>
    <dgm:pt modelId="{C17A42C5-0CD0-4D9A-B264-B8297C3A907E}" type="pres">
      <dgm:prSet presAssocID="{6B968626-75EC-4465-86D3-3BAFFF524ED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B85FD-D698-4B78-A057-1129EA301464}" type="pres">
      <dgm:prSet presAssocID="{84725C92-6B72-430E-8316-EB1207DF7AFA}" presName="sibTrans" presStyleCnt="0"/>
      <dgm:spPr/>
    </dgm:pt>
    <dgm:pt modelId="{177DF334-EED6-461D-8170-8CA0FE1BC078}" type="pres">
      <dgm:prSet presAssocID="{4CE54615-E605-41B4-A396-0F02B86F140B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793441-466E-4053-8534-D771005A359D}" type="pres">
      <dgm:prSet presAssocID="{1460EC68-A27F-466C-8744-F04B977162BC}" presName="sibTrans" presStyleCnt="0"/>
      <dgm:spPr/>
    </dgm:pt>
    <dgm:pt modelId="{00D01276-C41E-4845-AA74-60DB0B9174C7}" type="pres">
      <dgm:prSet presAssocID="{59DB0AA2-5260-4D53-80A0-F4266D87E58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55B34B-9C68-42D0-AD02-ADBAF342473C}" srcId="{97F27FB8-7C74-4457-AAB4-8B0C06CEF770}" destId="{B97B1AAE-8AAC-4E4B-9784-9D739AF85EA7}" srcOrd="0" destOrd="0" parTransId="{FEE34D58-C43B-4443-BB4D-57126B9841D7}" sibTransId="{AA138012-24C6-450F-A6CC-39DB669FFD6A}"/>
    <dgm:cxn modelId="{4047B622-C01F-4F5A-8359-53BDE557F825}" type="presOf" srcId="{7020A752-A3C8-4AF2-AD4A-C679B52482F7}" destId="{1420D0BA-B7FA-4912-8B4B-DC83A5A8F102}" srcOrd="0" destOrd="2" presId="urn:microsoft.com/office/officeart/2005/8/layout/default"/>
    <dgm:cxn modelId="{BC665BA4-47E7-4766-8BD5-47BA40C1017D}" type="presOf" srcId="{913A3D07-9B8E-4115-8554-9C5A8605391A}" destId="{E62B0EDB-B648-4B5A-A226-83F1FC51EC71}" srcOrd="0" destOrd="0" presId="urn:microsoft.com/office/officeart/2005/8/layout/default"/>
    <dgm:cxn modelId="{146704BF-95D8-49F2-A520-D93E9106A11E}" type="presOf" srcId="{756848E8-5AA8-4A3F-9F0C-50D8964F785B}" destId="{E62B0EDB-B648-4B5A-A226-83F1FC51EC71}" srcOrd="0" destOrd="1" presId="urn:microsoft.com/office/officeart/2005/8/layout/default"/>
    <dgm:cxn modelId="{358C9EBD-D6E7-4DA9-9C4B-9DB33DB59DBC}" srcId="{6D3A5AA6-6681-4F05-901A-977BB9A0A464}" destId="{6B968626-75EC-4465-86D3-3BAFFF524ED5}" srcOrd="3" destOrd="0" parTransId="{64723312-8BC5-47F5-958F-2AB2D845E318}" sibTransId="{84725C92-6B72-430E-8316-EB1207DF7AFA}"/>
    <dgm:cxn modelId="{6F29DD0F-54F5-4D37-97C8-79CBFF74ADD1}" type="presOf" srcId="{6B968626-75EC-4465-86D3-3BAFFF524ED5}" destId="{C17A42C5-0CD0-4D9A-B264-B8297C3A907E}" srcOrd="0" destOrd="0" presId="urn:microsoft.com/office/officeart/2005/8/layout/default"/>
    <dgm:cxn modelId="{C8837472-6229-4081-8ED1-484EBB26936F}" type="presOf" srcId="{9027A4D7-1DF5-4F75-9C71-CFDAAC967A0F}" destId="{C17A42C5-0CD0-4D9A-B264-B8297C3A907E}" srcOrd="0" destOrd="1" presId="urn:microsoft.com/office/officeart/2005/8/layout/default"/>
    <dgm:cxn modelId="{A945F1C5-7775-49F6-977F-2E0A20306760}" srcId="{59DB0AA2-5260-4D53-80A0-F4266D87E589}" destId="{AC402932-9F08-4B0D-83FB-51B184AA546B}" srcOrd="0" destOrd="0" parTransId="{0545F79D-6012-4412-9357-67EB64334340}" sibTransId="{18799BF0-7448-41E1-9972-147ABFAC01D8}"/>
    <dgm:cxn modelId="{530384A1-5EA6-494F-ADD3-2AE1BCE5FCFB}" type="presOf" srcId="{4CE54615-E605-41B4-A396-0F02B86F140B}" destId="{177DF334-EED6-461D-8170-8CA0FE1BC078}" srcOrd="0" destOrd="0" presId="urn:microsoft.com/office/officeart/2005/8/layout/default"/>
    <dgm:cxn modelId="{9D1B91D5-1797-46C8-A6E3-34A40C2C9764}" srcId="{6B968626-75EC-4465-86D3-3BAFFF524ED5}" destId="{9027A4D7-1DF5-4F75-9C71-CFDAAC967A0F}" srcOrd="0" destOrd="0" parTransId="{933E1CC7-942A-4602-B8FD-B116233E427A}" sibTransId="{1113246D-714B-4A1F-BFD8-23F53979A8A0}"/>
    <dgm:cxn modelId="{68F02A97-63DE-4427-9D03-3F09D6192BCE}" srcId="{6D3A5AA6-6681-4F05-901A-977BB9A0A464}" destId="{4CE54615-E605-41B4-A396-0F02B86F140B}" srcOrd="4" destOrd="0" parTransId="{1E23266B-DF48-4AA5-B0BB-97B2D3C3FB25}" sibTransId="{1460EC68-A27F-466C-8744-F04B977162BC}"/>
    <dgm:cxn modelId="{B812883F-AF12-491C-8337-79465B995AA9}" type="presOf" srcId="{97F27FB8-7C74-4457-AAB4-8B0C06CEF770}" destId="{4F2D8031-9714-4570-B453-01BDF2BDB9A7}" srcOrd="0" destOrd="0" presId="urn:microsoft.com/office/officeart/2005/8/layout/default"/>
    <dgm:cxn modelId="{0D07CCA6-3A1B-42AF-8A91-92CB1410C17F}" type="presOf" srcId="{2A96EB81-90DC-4B5F-B6BC-927FCC362294}" destId="{177DF334-EED6-461D-8170-8CA0FE1BC078}" srcOrd="0" destOrd="1" presId="urn:microsoft.com/office/officeart/2005/8/layout/default"/>
    <dgm:cxn modelId="{4700CD3D-A539-4CED-BDAC-DA1EC9988DDE}" srcId="{6D3A5AA6-6681-4F05-901A-977BB9A0A464}" destId="{59DB0AA2-5260-4D53-80A0-F4266D87E589}" srcOrd="5" destOrd="0" parTransId="{514CBC81-9883-4458-8736-EBCCB2284AD4}" sibTransId="{FE9057C4-C337-40A1-850C-DAFC7C626759}"/>
    <dgm:cxn modelId="{4B392F6D-6587-4F80-AD1E-1690B284FD8A}" type="presOf" srcId="{B97B1AAE-8AAC-4E4B-9784-9D739AF85EA7}" destId="{4F2D8031-9714-4570-B453-01BDF2BDB9A7}" srcOrd="0" destOrd="1" presId="urn:microsoft.com/office/officeart/2005/8/layout/default"/>
    <dgm:cxn modelId="{5D94DE1A-3029-4DFD-A86F-40C9DE9B7467}" type="presOf" srcId="{EDFE9674-C178-4DED-BFCC-F89127C48B08}" destId="{1420D0BA-B7FA-4912-8B4B-DC83A5A8F102}" srcOrd="0" destOrd="1" presId="urn:microsoft.com/office/officeart/2005/8/layout/default"/>
    <dgm:cxn modelId="{0C489A69-CA34-4C96-A0BF-C443176251EF}" type="presOf" srcId="{59DB0AA2-5260-4D53-80A0-F4266D87E589}" destId="{00D01276-C41E-4845-AA74-60DB0B9174C7}" srcOrd="0" destOrd="0" presId="urn:microsoft.com/office/officeart/2005/8/layout/default"/>
    <dgm:cxn modelId="{E085E015-7ADF-4BF1-84C6-9F5E0A99C896}" srcId="{6D3A5AA6-6681-4F05-901A-977BB9A0A464}" destId="{DB5EE336-1BA7-4CB3-87DB-FFAF038E69C4}" srcOrd="1" destOrd="0" parTransId="{61E0F7D0-2FBC-4A4D-93AF-71976DA9404E}" sibTransId="{21620834-D836-446D-A67E-41B32AC9A9D5}"/>
    <dgm:cxn modelId="{BF4D746F-A5BC-47DC-91C4-3A6E54366E79}" type="presOf" srcId="{6D3A5AA6-6681-4F05-901A-977BB9A0A464}" destId="{E2B5C391-18BE-42C3-9B27-DB3E01DC6261}" srcOrd="0" destOrd="0" presId="urn:microsoft.com/office/officeart/2005/8/layout/default"/>
    <dgm:cxn modelId="{C5646073-D5C6-4D78-AE22-7E75E5BF2970}" srcId="{4CE54615-E605-41B4-A396-0F02B86F140B}" destId="{2A96EB81-90DC-4B5F-B6BC-927FCC362294}" srcOrd="0" destOrd="0" parTransId="{84F4DBF9-8CBD-41F8-B103-680E91CE82E3}" sibTransId="{EE4850AD-11EF-4ADB-A1CE-35C422E565D4}"/>
    <dgm:cxn modelId="{330C7115-4C08-4407-97E1-AC71950CB41F}" srcId="{913A3D07-9B8E-4115-8554-9C5A8605391A}" destId="{756848E8-5AA8-4A3F-9F0C-50D8964F785B}" srcOrd="0" destOrd="0" parTransId="{4610F8DA-DA55-4B4B-BEFD-9B1A779BCDFA}" sibTransId="{8D996269-3DDD-4570-B248-FBCD3153800B}"/>
    <dgm:cxn modelId="{C4E48289-5E93-4D9D-B53A-E25038811AFE}" type="presOf" srcId="{DB5EE336-1BA7-4CB3-87DB-FFAF038E69C4}" destId="{1420D0BA-B7FA-4912-8B4B-DC83A5A8F102}" srcOrd="0" destOrd="0" presId="urn:microsoft.com/office/officeart/2005/8/layout/default"/>
    <dgm:cxn modelId="{B0259D6B-9E8B-407E-B1DA-12D30422536C}" srcId="{DB5EE336-1BA7-4CB3-87DB-FFAF038E69C4}" destId="{EDFE9674-C178-4DED-BFCC-F89127C48B08}" srcOrd="0" destOrd="0" parTransId="{29B4B7C6-A927-423F-9A32-365268767789}" sibTransId="{F27A05E5-A60E-4A6E-AB23-E62D8480653F}"/>
    <dgm:cxn modelId="{2D05987B-C61C-473B-81D9-1366AC2B21A2}" srcId="{DB5EE336-1BA7-4CB3-87DB-FFAF038E69C4}" destId="{7020A752-A3C8-4AF2-AD4A-C679B52482F7}" srcOrd="1" destOrd="0" parTransId="{DEC0BF72-0FEA-4FCB-8711-DC4D3C0A7002}" sibTransId="{37105F55-274B-460F-877E-EE909D6FEAF1}"/>
    <dgm:cxn modelId="{D0E10C35-CA4E-44CC-B9CD-83C5BF25B458}" srcId="{6D3A5AA6-6681-4F05-901A-977BB9A0A464}" destId="{913A3D07-9B8E-4115-8554-9C5A8605391A}" srcOrd="0" destOrd="0" parTransId="{D29C76A3-80E5-4D78-B1EA-56A4A927FE27}" sibTransId="{7FDE83E2-B38F-443C-806B-C9F8AF54712A}"/>
    <dgm:cxn modelId="{1963392B-AADC-4020-80FE-896F09B8C411}" srcId="{6D3A5AA6-6681-4F05-901A-977BB9A0A464}" destId="{97F27FB8-7C74-4457-AAB4-8B0C06CEF770}" srcOrd="2" destOrd="0" parTransId="{CF41EA58-CBFC-4025-98AD-CDA0D8E228C6}" sibTransId="{D0475EA8-5A79-4EC3-980D-3EDFAAC7DF0F}"/>
    <dgm:cxn modelId="{17FA15A9-077B-4DAC-9FEA-96A485868F59}" type="presOf" srcId="{AC402932-9F08-4B0D-83FB-51B184AA546B}" destId="{00D01276-C41E-4845-AA74-60DB0B9174C7}" srcOrd="0" destOrd="1" presId="urn:microsoft.com/office/officeart/2005/8/layout/default"/>
    <dgm:cxn modelId="{B9B76DB4-C958-4329-B245-497EA930ACC3}" type="presParOf" srcId="{E2B5C391-18BE-42C3-9B27-DB3E01DC6261}" destId="{E62B0EDB-B648-4B5A-A226-83F1FC51EC71}" srcOrd="0" destOrd="0" presId="urn:microsoft.com/office/officeart/2005/8/layout/default"/>
    <dgm:cxn modelId="{91D0DFAD-90FE-4562-8F00-70FD679944EA}" type="presParOf" srcId="{E2B5C391-18BE-42C3-9B27-DB3E01DC6261}" destId="{3D04DABA-D379-496C-8861-45D6F05EBF9C}" srcOrd="1" destOrd="0" presId="urn:microsoft.com/office/officeart/2005/8/layout/default"/>
    <dgm:cxn modelId="{CA71E3A3-9202-4E6C-A7CA-08F5E7E6FA0B}" type="presParOf" srcId="{E2B5C391-18BE-42C3-9B27-DB3E01DC6261}" destId="{1420D0BA-B7FA-4912-8B4B-DC83A5A8F102}" srcOrd="2" destOrd="0" presId="urn:microsoft.com/office/officeart/2005/8/layout/default"/>
    <dgm:cxn modelId="{A9AFA21C-6DD2-43D5-8AE6-082EDDC25E45}" type="presParOf" srcId="{E2B5C391-18BE-42C3-9B27-DB3E01DC6261}" destId="{EEB69E4F-5BAA-45CB-834B-9D0ACE7E589E}" srcOrd="3" destOrd="0" presId="urn:microsoft.com/office/officeart/2005/8/layout/default"/>
    <dgm:cxn modelId="{3CB5AA08-DBAB-458B-BC44-C83BA110A27C}" type="presParOf" srcId="{E2B5C391-18BE-42C3-9B27-DB3E01DC6261}" destId="{4F2D8031-9714-4570-B453-01BDF2BDB9A7}" srcOrd="4" destOrd="0" presId="urn:microsoft.com/office/officeart/2005/8/layout/default"/>
    <dgm:cxn modelId="{69E70532-ACD5-411B-B4E1-86894B53E053}" type="presParOf" srcId="{E2B5C391-18BE-42C3-9B27-DB3E01DC6261}" destId="{6D6AC404-50DF-46DB-8A90-982678C1E52E}" srcOrd="5" destOrd="0" presId="urn:microsoft.com/office/officeart/2005/8/layout/default"/>
    <dgm:cxn modelId="{BECE3865-4FE8-488B-81CF-A4A38E67D233}" type="presParOf" srcId="{E2B5C391-18BE-42C3-9B27-DB3E01DC6261}" destId="{C17A42C5-0CD0-4D9A-B264-B8297C3A907E}" srcOrd="6" destOrd="0" presId="urn:microsoft.com/office/officeart/2005/8/layout/default"/>
    <dgm:cxn modelId="{D6F2EA6A-79DB-4E1A-965D-5ABC32F2A55F}" type="presParOf" srcId="{E2B5C391-18BE-42C3-9B27-DB3E01DC6261}" destId="{65CB85FD-D698-4B78-A057-1129EA301464}" srcOrd="7" destOrd="0" presId="urn:microsoft.com/office/officeart/2005/8/layout/default"/>
    <dgm:cxn modelId="{7C9463E4-4E50-46C1-80FC-B42AC8CFD983}" type="presParOf" srcId="{E2B5C391-18BE-42C3-9B27-DB3E01DC6261}" destId="{177DF334-EED6-461D-8170-8CA0FE1BC078}" srcOrd="8" destOrd="0" presId="urn:microsoft.com/office/officeart/2005/8/layout/default"/>
    <dgm:cxn modelId="{605DB527-C5D8-45DB-A52C-E452B701980F}" type="presParOf" srcId="{E2B5C391-18BE-42C3-9B27-DB3E01DC6261}" destId="{A3793441-466E-4053-8534-D771005A359D}" srcOrd="9" destOrd="0" presId="urn:microsoft.com/office/officeart/2005/8/layout/default"/>
    <dgm:cxn modelId="{16104759-9FD6-46C8-9F34-33235CC1DCD9}" type="presParOf" srcId="{E2B5C391-18BE-42C3-9B27-DB3E01DC6261}" destId="{00D01276-C41E-4845-AA74-60DB0B9174C7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0827CF8-EFFC-4DBA-92F7-660A1D536039}" type="doc">
      <dgm:prSet loTypeId="urn:microsoft.com/office/officeart/2005/8/layout/defaul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2743F7E-8852-4E40-B055-5E4EACFB675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FREE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04BD5D-C4BD-4AC3-B8E2-87BF76DB75DD}" type="parTrans" cxnId="{B86D701D-1D5C-4CEE-9989-8090D7CBE01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778E5E5-730E-465D-BAD8-DA7124422A0F}" type="sibTrans" cxnId="{B86D701D-1D5C-4CEE-9989-8090D7CBE01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892B02-F5FA-4102-AEF0-2A1EB8F9D868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$? 2.5% of GDP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847325-0EB0-4E73-9DD0-A354E9A31930}" type="parTrans" cxnId="{933A9EA7-7460-4449-8889-24774567037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17011B-AA4F-4AF5-9601-65CC9FD66BD5}" type="sibTrans" cxnId="{933A9EA7-7460-4449-8889-24774567037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1F27A4-C4E4-44E5-893C-1728BD132AC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Centres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6A1939-B6DE-4CFD-A87C-D187616E2754}" type="parTrans" cxnId="{FF24EB5D-A83F-4CB9-BCF4-88662E8BDBA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A274EA-0ACF-49CB-9347-F16A0885BDE0}" type="sibTrans" cxnId="{FF24EB5D-A83F-4CB9-BCF4-88662E8BDBA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8AB5D6-065F-41FF-A4F6-70CBE122C6E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Surveillance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1A10C8-EF45-47E8-85B3-8D43159D1885}" type="parTrans" cxnId="{6DAC76A6-0DA8-4718-A54A-A9D92CC2B67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BCD744-CE8E-416E-B1AB-1D369C0BAAC1}" type="sibTrans" cxnId="{6DAC76A6-0DA8-4718-A54A-A9D92CC2B67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279549-58C9-4CEE-A25E-437ECD2280C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Drugs, diagnosis, treatment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A3D7AF-E314-4609-B716-15B3394DA01B}" type="parTrans" cxnId="{6C3396C0-BAB5-4F9A-BDD6-BF55DD4CDF4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3C2013-E9B0-4968-8417-E6C752D6762B}" type="sibTrans" cxnId="{6C3396C0-BAB5-4F9A-BDD6-BF55DD4CDF4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E3CC37-AB06-4954-83D0-8EAAC6F16D4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PHC: “wellness” (2/3</a:t>
          </a:r>
          <a:r>
            <a:rPr lang="en-US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rd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of $)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BA3CC6-3B38-45D8-AAF0-A19D153A9FF0}" type="parTrans" cxnId="{9A92B92E-2E3B-4B85-99FD-65B6373B06A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9C5C25-2704-4AF1-8230-C2672DAC69E5}" type="sibTrans" cxnId="{9A92B92E-2E3B-4B85-99FD-65B6373B06A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03BE46-14CE-4D22-B8A1-8B388509137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District: secondary treatment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8A2158-817E-497F-BD5C-C30870800A38}" type="parTrans" cxnId="{19759E28-9C80-43A0-87C9-E2C60E49775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55E714F-027B-4B2C-B158-B4974CA1A8EB}" type="sibTrans" cxnId="{19759E28-9C80-43A0-87C9-E2C60E49775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870FEC-1374-4079-86FD-DF00595A5FE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2020: disease registry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94DB0A-6573-49B5-AA7D-D315E27BE6F5}" type="parTrans" cxnId="{05920E1C-C231-474D-9FD0-4A0B9C9F4AC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E356F4-FF89-4811-9A6F-73D06EE183DD}" type="sibTrans" cxnId="{05920E1C-C231-474D-9FD0-4A0B9C9F4AC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9E7DA1-29DE-47A0-BC3F-FAE3CDA90ED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healthcare network: National Digital Health Authority (NDHA) [google drive for </a:t>
          </a:r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Xray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CT scan]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3A7F248-B3E2-436C-9E80-55F1709CCBC7}" type="parTrans" cxnId="{1D6415CA-FF39-4714-A9D6-C9842FD83317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8743080-1D96-44EC-86CD-62450C618445}" type="sibTrans" cxnId="{1D6415CA-FF39-4714-A9D6-C9842FD83317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D53450-4EF3-4EBF-ABA8-F481CBC8F7B8}">
      <dgm:prSet phldrT="[Text]"/>
      <dgm:spPr/>
      <dgm:t>
        <a:bodyPr/>
        <a:lstStyle/>
        <a:p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Bolbchchan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93A824-9439-41AE-A9F4-4391FB6D54FA}" type="parTrans" cxnId="{107F16E9-A3BF-4812-8A25-7B5DE943350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01F6F3-4767-4870-90C9-B41678C72662}" type="sibTrans" cxnId="{107F16E9-A3BF-4812-8A25-7B5DE943350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894C77-E245-4894-965B-25BFF173E16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medical device pricing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▼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Make In India, Generic drugs,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1F009B-C132-40DC-8DA3-1B59867E339E}" type="parTrans" cxnId="{FC613389-D693-44CB-AA23-5FE3C42AA7D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7A6428-2AD3-4542-8263-3C331DC49486}" type="sibTrans" cxnId="{FC613389-D693-44CB-AA23-5FE3C42AA7D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4E13EF-6788-4969-B15C-BE480263F534}">
      <dgm:prSet phldrT="[Text]"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A2034E-BAD9-45AC-94A3-324C8190CBED}" type="parTrans" cxnId="{508BEFA9-B125-4CC6-9BDF-85891513747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3FBF5D-217C-4FF2-9548-1706888D8A67}" type="sibTrans" cxnId="{508BEFA9-B125-4CC6-9BDF-85891513747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70C478-4228-44B6-9503-2D64FC0850F7}">
      <dgm:prSet phldrT="[Text]"/>
      <dgm:spPr/>
      <dgm:t>
        <a:bodyPr/>
        <a:lstStyle/>
        <a:p>
          <a:r>
            <a:rPr lang="en-US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in Mains</a:t>
          </a:r>
          <a:endParaRPr lang="en-US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67E3B74-0992-4552-A4B5-90D5CD4778AF}" type="parTrans" cxnId="{92A1E48D-F1BF-4749-976E-7830CDEBB3A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BD4E9D-AA6A-4834-91AA-E79F2C61531B}" type="sibTrans" cxnId="{92A1E48D-F1BF-4749-976E-7830CDEBB3A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D8A803-A1FE-4823-AA37-2FA2AF633F70}">
      <dgm:prSet phldrT="[Text]"/>
      <dgm:spPr/>
      <dgm:t>
        <a:bodyPr/>
        <a:lstStyle/>
        <a:p>
          <a:r>
            <a:rPr lang="en-US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AYUNASH+Yoga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C03B61-9828-4248-ACED-51D3D7BF1E26}" type="parTrans" cxnId="{093C0962-DED3-4DED-A81A-FC66E97FFC17}">
      <dgm:prSet/>
      <dgm:spPr/>
      <dgm:t>
        <a:bodyPr/>
        <a:lstStyle/>
        <a:p>
          <a:endParaRPr lang="en-US"/>
        </a:p>
      </dgm:t>
    </dgm:pt>
    <dgm:pt modelId="{57DB18EF-3775-4078-AF4D-A5540A0298FF}" type="sibTrans" cxnId="{093C0962-DED3-4DED-A81A-FC66E97FFC17}">
      <dgm:prSet/>
      <dgm:spPr/>
      <dgm:t>
        <a:bodyPr/>
        <a:lstStyle/>
        <a:p>
          <a:endParaRPr lang="en-US"/>
        </a:p>
      </dgm:t>
    </dgm:pt>
    <dgm:pt modelId="{F9E4C39E-54BA-42DE-A7E6-3A45EF5B02F6}" type="pres">
      <dgm:prSet presAssocID="{40827CF8-EFFC-4DBA-92F7-660A1D53603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82ECB-16A1-4B8D-883E-EAECAC2AF449}" type="pres">
      <dgm:prSet presAssocID="{12743F7E-8852-4E40-B055-5E4EACFB6756}" presName="node" presStyleLbl="node1" presStyleIdx="0" presStyleCnt="4" custScaleY="693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65704-63CD-4356-93BA-D83F18A5553C}" type="pres">
      <dgm:prSet presAssocID="{4778E5E5-730E-465D-BAD8-DA7124422A0F}" presName="sibTrans" presStyleCnt="0"/>
      <dgm:spPr/>
      <dgm:t>
        <a:bodyPr/>
        <a:lstStyle/>
        <a:p>
          <a:endParaRPr lang="en-US"/>
        </a:p>
      </dgm:t>
    </dgm:pt>
    <dgm:pt modelId="{2729C31F-0607-4F66-A078-3F8122153C6F}" type="pres">
      <dgm:prSet presAssocID="{671F27A4-C4E4-44E5-893C-1728BD132ACD}" presName="node" presStyleLbl="node1" presStyleIdx="1" presStyleCnt="4" custScaleY="693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9C3E0-1A22-433B-B3F6-FC17A963AFA6}" type="pres">
      <dgm:prSet presAssocID="{7BA274EA-0ACF-49CB-9347-F16A0885BDE0}" presName="sibTrans" presStyleCnt="0"/>
      <dgm:spPr/>
      <dgm:t>
        <a:bodyPr/>
        <a:lstStyle/>
        <a:p>
          <a:endParaRPr lang="en-US"/>
        </a:p>
      </dgm:t>
    </dgm:pt>
    <dgm:pt modelId="{AA0D433F-9A58-4F94-B6A1-C27D951500AD}" type="pres">
      <dgm:prSet presAssocID="{568AB5D6-065F-41FF-A4F6-70CBE122C6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B8C5B-FB9F-4643-BA95-E03809F76342}" type="pres">
      <dgm:prSet presAssocID="{9BBCD744-CE8E-416E-B1AB-1D369C0BAAC1}" presName="sibTrans" presStyleCnt="0"/>
      <dgm:spPr/>
      <dgm:t>
        <a:bodyPr/>
        <a:lstStyle/>
        <a:p>
          <a:endParaRPr lang="en-US"/>
        </a:p>
      </dgm:t>
    </dgm:pt>
    <dgm:pt modelId="{764A6975-D3A4-41DC-B0D5-B937EC31DC34}" type="pres">
      <dgm:prSet presAssocID="{42D53450-4EF3-4EBF-ABA8-F481CBC8F7B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DCA77D-FA15-4A8B-853C-5AFC37E133F5}" type="presOf" srcId="{C9870FEC-1374-4079-86FD-DF00595A5FE2}" destId="{AA0D433F-9A58-4F94-B6A1-C27D951500AD}" srcOrd="0" destOrd="2" presId="urn:microsoft.com/office/officeart/2005/8/layout/default"/>
    <dgm:cxn modelId="{6DAC76A6-0DA8-4718-A54A-A9D92CC2B67B}" srcId="{40827CF8-EFFC-4DBA-92F7-660A1D536039}" destId="{568AB5D6-065F-41FF-A4F6-70CBE122C6E3}" srcOrd="2" destOrd="0" parTransId="{261A10C8-EF45-47E8-85B3-8D43159D1885}" sibTransId="{9BBCD744-CE8E-416E-B1AB-1D369C0BAAC1}"/>
    <dgm:cxn modelId="{6C3396C0-BAB5-4F9A-BDD6-BF55DD4CDF42}" srcId="{12743F7E-8852-4E40-B055-5E4EACFB6756}" destId="{71279549-58C9-4CEE-A25E-437ECD2280C2}" srcOrd="0" destOrd="0" parTransId="{92A3D7AF-E314-4609-B716-15B3394DA01B}" sibTransId="{193C2013-E9B0-4968-8417-E6C752D6762B}"/>
    <dgm:cxn modelId="{FF24EB5D-A83F-4CB9-BCF4-88662E8BDBA2}" srcId="{40827CF8-EFFC-4DBA-92F7-660A1D536039}" destId="{671F27A4-C4E4-44E5-893C-1728BD132ACD}" srcOrd="1" destOrd="0" parTransId="{856A1939-B6DE-4CFD-A87C-D187616E2754}" sibTransId="{7BA274EA-0ACF-49CB-9347-F16A0885BDE0}"/>
    <dgm:cxn modelId="{95401905-255C-4D2B-99DF-6372F47F5D04}" type="presOf" srcId="{E2892B02-F5FA-4102-AEF0-2A1EB8F9D868}" destId="{2F282ECB-16A1-4B8D-883E-EAECAC2AF449}" srcOrd="0" destOrd="2" presId="urn:microsoft.com/office/officeart/2005/8/layout/default"/>
    <dgm:cxn modelId="{1D4DABE7-8E26-472D-98A2-5A8D06BBDD80}" type="presOf" srcId="{568AB5D6-065F-41FF-A4F6-70CBE122C6E3}" destId="{AA0D433F-9A58-4F94-B6A1-C27D951500AD}" srcOrd="0" destOrd="0" presId="urn:microsoft.com/office/officeart/2005/8/layout/default"/>
    <dgm:cxn modelId="{107F16E9-A3BF-4812-8A25-7B5DE9433502}" srcId="{40827CF8-EFFC-4DBA-92F7-660A1D536039}" destId="{42D53450-4EF3-4EBF-ABA8-F481CBC8F7B8}" srcOrd="3" destOrd="0" parTransId="{4C93A824-9439-41AE-A9F4-4391FB6D54FA}" sibTransId="{0F01F6F3-4767-4870-90C9-B41678C72662}"/>
    <dgm:cxn modelId="{9EBCD129-CB1F-46D0-8F0B-F44BC31CB79F}" type="presOf" srcId="{DBD8A803-A1FE-4823-AA37-2FA2AF633F70}" destId="{764A6975-D3A4-41DC-B0D5-B937EC31DC34}" srcOrd="0" destOrd="2" presId="urn:microsoft.com/office/officeart/2005/8/layout/default"/>
    <dgm:cxn modelId="{1406006B-88BA-4642-88B9-110A42D01C21}" type="presOf" srcId="{C44E13EF-6788-4969-B15C-BE480263F534}" destId="{764A6975-D3A4-41DC-B0D5-B937EC31DC34}" srcOrd="0" destOrd="4" presId="urn:microsoft.com/office/officeart/2005/8/layout/default"/>
    <dgm:cxn modelId="{B86D701D-1D5C-4CEE-9989-8090D7CBE01B}" srcId="{40827CF8-EFFC-4DBA-92F7-660A1D536039}" destId="{12743F7E-8852-4E40-B055-5E4EACFB6756}" srcOrd="0" destOrd="0" parTransId="{2E04BD5D-C4BD-4AC3-B8E2-87BF76DB75DD}" sibTransId="{4778E5E5-730E-465D-BAD8-DA7124422A0F}"/>
    <dgm:cxn modelId="{9A92B92E-2E3B-4B85-99FD-65B6373B06A8}" srcId="{671F27A4-C4E4-44E5-893C-1728BD132ACD}" destId="{D8E3CC37-AB06-4954-83D0-8EAAC6F16D49}" srcOrd="0" destOrd="0" parTransId="{1EBA3CC6-3B38-45D8-AAF0-A19D153A9FF0}" sibTransId="{8B9C5C25-2704-4AF1-8230-C2672DAC69E5}"/>
    <dgm:cxn modelId="{21162F4A-785C-4535-AF7C-F657E5887160}" type="presOf" srcId="{671F27A4-C4E4-44E5-893C-1728BD132ACD}" destId="{2729C31F-0607-4F66-A078-3F8122153C6F}" srcOrd="0" destOrd="0" presId="urn:microsoft.com/office/officeart/2005/8/layout/default"/>
    <dgm:cxn modelId="{92A1E48D-F1BF-4749-976E-7830CDEBB3AE}" srcId="{42D53450-4EF3-4EBF-ABA8-F481CBC8F7B8}" destId="{2070C478-4228-44B6-9503-2D64FC0850F7}" srcOrd="2" destOrd="0" parTransId="{967E3B74-0992-4552-A4B5-90D5CD4778AF}" sibTransId="{B0BD4E9D-AA6A-4834-91AA-E79F2C61531B}"/>
    <dgm:cxn modelId="{933A9EA7-7460-4449-8889-247745670378}" srcId="{12743F7E-8852-4E40-B055-5E4EACFB6756}" destId="{E2892B02-F5FA-4102-AEF0-2A1EB8F9D868}" srcOrd="1" destOrd="0" parTransId="{37847325-0EB0-4E73-9DD0-A354E9A31930}" sibTransId="{BC17011B-AA4F-4AF5-9601-65CC9FD66BD5}"/>
    <dgm:cxn modelId="{1D6415CA-FF39-4714-A9D6-C9842FD83317}" srcId="{568AB5D6-065F-41FF-A4F6-70CBE122C6E3}" destId="{DE9E7DA1-29DE-47A0-BC3F-FAE3CDA90ED6}" srcOrd="0" destOrd="0" parTransId="{E3A7F248-B3E2-436C-9E80-55F1709CCBC7}" sibTransId="{F8743080-1D96-44EC-86CD-62450C618445}"/>
    <dgm:cxn modelId="{05920E1C-C231-474D-9FD0-4A0B9C9F4AC6}" srcId="{568AB5D6-065F-41FF-A4F6-70CBE122C6E3}" destId="{C9870FEC-1374-4079-86FD-DF00595A5FE2}" srcOrd="1" destOrd="0" parTransId="{DC94DB0A-6573-49B5-AA7D-D315E27BE6F5}" sibTransId="{BFE356F4-FF89-4811-9A6F-73D06EE183DD}"/>
    <dgm:cxn modelId="{BED98CBF-2BC6-4B1A-BD36-3E620BFEF775}" type="presOf" srcId="{DE9E7DA1-29DE-47A0-BC3F-FAE3CDA90ED6}" destId="{AA0D433F-9A58-4F94-B6A1-C27D951500AD}" srcOrd="0" destOrd="1" presId="urn:microsoft.com/office/officeart/2005/8/layout/default"/>
    <dgm:cxn modelId="{3D622DB0-84F5-4303-9761-14297162D536}" type="presOf" srcId="{42D53450-4EF3-4EBF-ABA8-F481CBC8F7B8}" destId="{764A6975-D3A4-41DC-B0D5-B937EC31DC34}" srcOrd="0" destOrd="0" presId="urn:microsoft.com/office/officeart/2005/8/layout/default"/>
    <dgm:cxn modelId="{093C0962-DED3-4DED-A81A-FC66E97FFC17}" srcId="{42D53450-4EF3-4EBF-ABA8-F481CBC8F7B8}" destId="{DBD8A803-A1FE-4823-AA37-2FA2AF633F70}" srcOrd="1" destOrd="0" parTransId="{8DC03B61-9828-4248-ACED-51D3D7BF1E26}" sibTransId="{57DB18EF-3775-4078-AF4D-A5540A0298FF}"/>
    <dgm:cxn modelId="{19759E28-9C80-43A0-87C9-E2C60E49775D}" srcId="{671F27A4-C4E4-44E5-893C-1728BD132ACD}" destId="{C703BE46-14CE-4D22-B8A1-8B3885091374}" srcOrd="1" destOrd="0" parTransId="{2E8A2158-817E-497F-BD5C-C30870800A38}" sibTransId="{255E714F-027B-4B2C-B158-B4974CA1A8EB}"/>
    <dgm:cxn modelId="{E84D9FB6-4DAC-4AAC-A0F3-49C8DEE0C1BE}" type="presOf" srcId="{D8E3CC37-AB06-4954-83D0-8EAAC6F16D49}" destId="{2729C31F-0607-4F66-A078-3F8122153C6F}" srcOrd="0" destOrd="1" presId="urn:microsoft.com/office/officeart/2005/8/layout/default"/>
    <dgm:cxn modelId="{21853559-E6AD-4C1E-8ED0-CEEA4923D163}" type="presOf" srcId="{2070C478-4228-44B6-9503-2D64FC0850F7}" destId="{764A6975-D3A4-41DC-B0D5-B937EC31DC34}" srcOrd="0" destOrd="3" presId="urn:microsoft.com/office/officeart/2005/8/layout/default"/>
    <dgm:cxn modelId="{EBA9DE5E-FE55-4A1D-B41A-FC05E4D6CE3F}" type="presOf" srcId="{12743F7E-8852-4E40-B055-5E4EACFB6756}" destId="{2F282ECB-16A1-4B8D-883E-EAECAC2AF449}" srcOrd="0" destOrd="0" presId="urn:microsoft.com/office/officeart/2005/8/layout/default"/>
    <dgm:cxn modelId="{ACE003B3-4FE8-4575-9E25-7DAEDF1A8E7D}" type="presOf" srcId="{C703BE46-14CE-4D22-B8A1-8B3885091374}" destId="{2729C31F-0607-4F66-A078-3F8122153C6F}" srcOrd="0" destOrd="2" presId="urn:microsoft.com/office/officeart/2005/8/layout/default"/>
    <dgm:cxn modelId="{508BEFA9-B125-4CC6-9BDF-85891513747E}" srcId="{42D53450-4EF3-4EBF-ABA8-F481CBC8F7B8}" destId="{C44E13EF-6788-4969-B15C-BE480263F534}" srcOrd="3" destOrd="0" parTransId="{BDA2034E-BAD9-45AC-94A3-324C8190CBED}" sibTransId="{F63FBF5D-217C-4FF2-9548-1706888D8A67}"/>
    <dgm:cxn modelId="{45654B79-7F1E-454C-B34B-683F5792B06A}" type="presOf" srcId="{B2894C77-E245-4894-965B-25BFF173E16A}" destId="{764A6975-D3A4-41DC-B0D5-B937EC31DC34}" srcOrd="0" destOrd="1" presId="urn:microsoft.com/office/officeart/2005/8/layout/default"/>
    <dgm:cxn modelId="{44BF25EE-DE1F-4CE3-A5DC-6DD04BB7900F}" type="presOf" srcId="{40827CF8-EFFC-4DBA-92F7-660A1D536039}" destId="{F9E4C39E-54BA-42DE-A7E6-3A45EF5B02F6}" srcOrd="0" destOrd="0" presId="urn:microsoft.com/office/officeart/2005/8/layout/default"/>
    <dgm:cxn modelId="{A203EC4D-7135-472F-B04E-EB1A9121C361}" type="presOf" srcId="{71279549-58C9-4CEE-A25E-437ECD2280C2}" destId="{2F282ECB-16A1-4B8D-883E-EAECAC2AF449}" srcOrd="0" destOrd="1" presId="urn:microsoft.com/office/officeart/2005/8/layout/default"/>
    <dgm:cxn modelId="{FC613389-D693-44CB-AA23-5FE3C42AA7DD}" srcId="{42D53450-4EF3-4EBF-ABA8-F481CBC8F7B8}" destId="{B2894C77-E245-4894-965B-25BFF173E16A}" srcOrd="0" destOrd="0" parTransId="{561F009B-C132-40DC-8DA3-1B59867E339E}" sibTransId="{487A6428-2AD3-4542-8263-3C331DC49486}"/>
    <dgm:cxn modelId="{0ADE46D8-994E-483E-929D-4CEC1DD03D27}" type="presParOf" srcId="{F9E4C39E-54BA-42DE-A7E6-3A45EF5B02F6}" destId="{2F282ECB-16A1-4B8D-883E-EAECAC2AF449}" srcOrd="0" destOrd="0" presId="urn:microsoft.com/office/officeart/2005/8/layout/default"/>
    <dgm:cxn modelId="{0D4591F5-A60F-4E2B-832D-BEDEC2323F71}" type="presParOf" srcId="{F9E4C39E-54BA-42DE-A7E6-3A45EF5B02F6}" destId="{36F65704-63CD-4356-93BA-D83F18A5553C}" srcOrd="1" destOrd="0" presId="urn:microsoft.com/office/officeart/2005/8/layout/default"/>
    <dgm:cxn modelId="{DEB6CAEA-78C9-4413-8219-66C11C7352BF}" type="presParOf" srcId="{F9E4C39E-54BA-42DE-A7E6-3A45EF5B02F6}" destId="{2729C31F-0607-4F66-A078-3F8122153C6F}" srcOrd="2" destOrd="0" presId="urn:microsoft.com/office/officeart/2005/8/layout/default"/>
    <dgm:cxn modelId="{C5C40F42-48AD-44D8-BAFA-BBD52C4EECE4}" type="presParOf" srcId="{F9E4C39E-54BA-42DE-A7E6-3A45EF5B02F6}" destId="{CBB9C3E0-1A22-433B-B3F6-FC17A963AFA6}" srcOrd="3" destOrd="0" presId="urn:microsoft.com/office/officeart/2005/8/layout/default"/>
    <dgm:cxn modelId="{4A2EDF4C-EE14-480C-976F-2967131EDF7E}" type="presParOf" srcId="{F9E4C39E-54BA-42DE-A7E6-3A45EF5B02F6}" destId="{AA0D433F-9A58-4F94-B6A1-C27D951500AD}" srcOrd="4" destOrd="0" presId="urn:microsoft.com/office/officeart/2005/8/layout/default"/>
    <dgm:cxn modelId="{0070AC29-2E14-413B-8EF5-8C4AE5E01371}" type="presParOf" srcId="{F9E4C39E-54BA-42DE-A7E6-3A45EF5B02F6}" destId="{15EB8C5B-FB9F-4643-BA95-E03809F76342}" srcOrd="5" destOrd="0" presId="urn:microsoft.com/office/officeart/2005/8/layout/default"/>
    <dgm:cxn modelId="{78E6AEC5-7EA2-44F6-9526-E9E69498C7B3}" type="presParOf" srcId="{F9E4C39E-54BA-42DE-A7E6-3A45EF5B02F6}" destId="{764A6975-D3A4-41DC-B0D5-B937EC31DC3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D00D19-31F6-4A51-901A-D76B3E9934E5}" type="doc">
      <dgm:prSet loTypeId="urn:microsoft.com/office/officeart/2005/8/layout/vList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D3171F-0D67-4708-8798-1697243DB86C}">
      <dgm:prSet/>
      <dgm:spPr/>
      <dgm:t>
        <a:bodyPr/>
        <a:lstStyle/>
        <a:p>
          <a:r>
            <a:rPr lang="en-US" dirty="0"/>
            <a:t>PM </a:t>
          </a:r>
          <a:r>
            <a:rPr lang="en-US" dirty="0" err="1"/>
            <a:t>Suraksheet</a:t>
          </a:r>
          <a:r>
            <a:rPr lang="en-US" dirty="0"/>
            <a:t> </a:t>
          </a:r>
          <a:r>
            <a:rPr lang="en-US" dirty="0" err="1"/>
            <a:t>Matritwa</a:t>
          </a:r>
          <a:r>
            <a:rPr lang="en-US" dirty="0"/>
            <a:t> Yojana'2016</a:t>
          </a:r>
        </a:p>
      </dgm:t>
    </dgm:pt>
    <dgm:pt modelId="{B41B9A4B-E1F8-43D3-AD8D-9DBFDD9C06CA}" type="parTrans" cxnId="{2E2245FD-6930-4B34-907E-D0DF66CDA8C2}">
      <dgm:prSet/>
      <dgm:spPr/>
      <dgm:t>
        <a:bodyPr/>
        <a:lstStyle/>
        <a:p>
          <a:endParaRPr lang="en-US"/>
        </a:p>
      </dgm:t>
    </dgm:pt>
    <dgm:pt modelId="{40814D22-5044-44E5-89DB-6F01A8FD0EB1}" type="sibTrans" cxnId="{2E2245FD-6930-4B34-907E-D0DF66CDA8C2}">
      <dgm:prSet/>
      <dgm:spPr/>
      <dgm:t>
        <a:bodyPr/>
        <a:lstStyle/>
        <a:p>
          <a:endParaRPr lang="en-US"/>
        </a:p>
      </dgm:t>
    </dgm:pt>
    <dgm:pt modelId="{4EFDE4E9-DCB7-4ABB-9CC3-AB0004151124}">
      <dgm:prSet/>
      <dgm:spPr/>
      <dgm:t>
        <a:bodyPr/>
        <a:lstStyle/>
        <a:p>
          <a:r>
            <a:rPr lang="en-US" dirty="0"/>
            <a:t>ante-natal checkup for  pregnant women on  </a:t>
          </a:r>
          <a:r>
            <a:rPr lang="en-US" dirty="0">
              <a:solidFill>
                <a:srgbClr val="FFC000"/>
              </a:solidFill>
            </a:rPr>
            <a:t>ninth of every month by a specialist.</a:t>
          </a:r>
        </a:p>
      </dgm:t>
    </dgm:pt>
    <dgm:pt modelId="{EA3A5473-524B-4A1E-BA92-6F3109291018}" type="parTrans" cxnId="{ACFB5513-554E-45E7-AC49-50334F581259}">
      <dgm:prSet/>
      <dgm:spPr/>
      <dgm:t>
        <a:bodyPr/>
        <a:lstStyle/>
        <a:p>
          <a:endParaRPr lang="en-US"/>
        </a:p>
      </dgm:t>
    </dgm:pt>
    <dgm:pt modelId="{9A848675-22A3-4F79-A029-4F0CF4A832AE}" type="sibTrans" cxnId="{ACFB5513-554E-45E7-AC49-50334F581259}">
      <dgm:prSet/>
      <dgm:spPr/>
      <dgm:t>
        <a:bodyPr/>
        <a:lstStyle/>
        <a:p>
          <a:endParaRPr lang="en-US"/>
        </a:p>
      </dgm:t>
    </dgm:pt>
    <dgm:pt modelId="{81CC10C3-7021-4F36-8FC0-27A9D6A9454D}">
      <dgm:prSet/>
      <dgm:spPr/>
      <dgm:t>
        <a:bodyPr/>
        <a:lstStyle/>
        <a:p>
          <a:r>
            <a:rPr lang="en-US" dirty="0"/>
            <a:t>use private doctors if </a:t>
          </a:r>
          <a:r>
            <a:rPr lang="en-US" dirty="0" err="1"/>
            <a:t>sarkaari</a:t>
          </a:r>
          <a:r>
            <a:rPr lang="en-US" dirty="0"/>
            <a:t> not available</a:t>
          </a:r>
        </a:p>
      </dgm:t>
    </dgm:pt>
    <dgm:pt modelId="{54DCB148-F00E-494B-A51A-B20D817115E7}" type="parTrans" cxnId="{641B945A-AF1D-4276-B56F-B29DA6E7E9FB}">
      <dgm:prSet/>
      <dgm:spPr/>
      <dgm:t>
        <a:bodyPr/>
        <a:lstStyle/>
        <a:p>
          <a:endParaRPr lang="en-US"/>
        </a:p>
      </dgm:t>
    </dgm:pt>
    <dgm:pt modelId="{38A5BB64-F2B5-48EE-AA84-715345D86B70}" type="sibTrans" cxnId="{641B945A-AF1D-4276-B56F-B29DA6E7E9FB}">
      <dgm:prSet/>
      <dgm:spPr/>
      <dgm:t>
        <a:bodyPr/>
        <a:lstStyle/>
        <a:p>
          <a:endParaRPr lang="en-US"/>
        </a:p>
      </dgm:t>
    </dgm:pt>
    <dgm:pt modelId="{439B6391-FD1E-4257-9FB7-7A226C18F709}">
      <dgm:prSet phldrT="[Text]"/>
      <dgm:spPr/>
      <dgm:t>
        <a:bodyPr/>
        <a:lstStyle/>
        <a:p>
          <a:r>
            <a:rPr lang="en-US" strike="sngStrike" dirty="0" smtClean="0"/>
            <a:t>Janani Suraksha + </a:t>
          </a:r>
          <a:r>
            <a:rPr lang="en-US" strike="sngStrike" dirty="0" err="1" smtClean="0"/>
            <a:t>Shishu</a:t>
          </a:r>
          <a:r>
            <a:rPr lang="en-US" strike="sngStrike" dirty="0" smtClean="0"/>
            <a:t> Suraksha</a:t>
          </a:r>
          <a:endParaRPr lang="en-US" strike="sngStrike" dirty="0"/>
        </a:p>
      </dgm:t>
    </dgm:pt>
    <dgm:pt modelId="{0A25A615-34F6-4584-A9C7-DBFF2FE6A90A}" type="parTrans" cxnId="{EB52783A-97C7-49F6-AAC0-059DC4F7C7CA}">
      <dgm:prSet/>
      <dgm:spPr/>
      <dgm:t>
        <a:bodyPr/>
        <a:lstStyle/>
        <a:p>
          <a:endParaRPr lang="en-US"/>
        </a:p>
      </dgm:t>
    </dgm:pt>
    <dgm:pt modelId="{CF1623E0-3418-4BAC-B145-5C102342BB1B}" type="sibTrans" cxnId="{EB52783A-97C7-49F6-AAC0-059DC4F7C7CA}">
      <dgm:prSet/>
      <dgm:spPr/>
      <dgm:t>
        <a:bodyPr/>
        <a:lstStyle/>
        <a:p>
          <a:endParaRPr lang="en-US"/>
        </a:p>
      </dgm:t>
    </dgm:pt>
    <dgm:pt modelId="{FE6C0C16-AD8C-47EA-AF58-096A19DEECD1}">
      <dgm:prSet/>
      <dgm:spPr/>
      <dgm:t>
        <a:bodyPr/>
        <a:lstStyle/>
        <a:p>
          <a:r>
            <a:rPr lang="en-US" strike="sngStrike" dirty="0" smtClean="0"/>
            <a:t>Suraksha Yojana'05: encourage institutional delivery, To reduce MMR</a:t>
          </a:r>
          <a:endParaRPr lang="en-US" strike="sngStrike" dirty="0"/>
        </a:p>
      </dgm:t>
    </dgm:pt>
    <dgm:pt modelId="{3B94681D-FFD6-457B-92FB-0C64B671AAB6}" type="parTrans" cxnId="{C97397E9-9527-42DD-8DFD-C3D12F221D58}">
      <dgm:prSet/>
      <dgm:spPr/>
      <dgm:t>
        <a:bodyPr/>
        <a:lstStyle/>
        <a:p>
          <a:endParaRPr lang="en-US"/>
        </a:p>
      </dgm:t>
    </dgm:pt>
    <dgm:pt modelId="{24ABCF53-D0AB-4646-9108-A40ED7513734}" type="sibTrans" cxnId="{C97397E9-9527-42DD-8DFD-C3D12F221D58}">
      <dgm:prSet/>
      <dgm:spPr/>
      <dgm:t>
        <a:bodyPr/>
        <a:lstStyle/>
        <a:p>
          <a:endParaRPr lang="en-US"/>
        </a:p>
      </dgm:t>
    </dgm:pt>
    <dgm:pt modelId="{C57D6742-7675-409D-BA02-B9C356AD63F6}">
      <dgm:prSet/>
      <dgm:spPr/>
      <dgm:t>
        <a:bodyPr/>
        <a:lstStyle/>
        <a:p>
          <a:r>
            <a:rPr lang="en-US" strike="sngStrike" dirty="0" smtClean="0"/>
            <a:t>Janani </a:t>
          </a:r>
          <a:r>
            <a:rPr lang="en-US" strike="sngStrike" dirty="0" err="1" smtClean="0"/>
            <a:t>Shishu</a:t>
          </a:r>
          <a:r>
            <a:rPr lang="en-US" strike="sngStrike" dirty="0" smtClean="0"/>
            <a:t> Suraksha </a:t>
          </a:r>
          <a:r>
            <a:rPr lang="en-US" strike="sngStrike" dirty="0" err="1" smtClean="0"/>
            <a:t>Karyakram</a:t>
          </a:r>
          <a:r>
            <a:rPr lang="en-US" strike="sngStrike" dirty="0" smtClean="0"/>
            <a:t> (JSSK)'11: free delivery @Government hospital, free Caesarean delivery + child </a:t>
          </a:r>
          <a:r>
            <a:rPr lang="en-US" strike="sngStrike" dirty="0" err="1" smtClean="0"/>
            <a:t>upto</a:t>
          </a:r>
          <a:r>
            <a:rPr lang="en-US" strike="sngStrike" dirty="0" smtClean="0"/>
            <a:t> 1 year. +drug, diet, transport (102 ambulance)</a:t>
          </a:r>
          <a:endParaRPr lang="en-US" strike="sngStrike" dirty="0"/>
        </a:p>
      </dgm:t>
    </dgm:pt>
    <dgm:pt modelId="{6AEC6532-D734-49D8-A25F-1BBE6B3E19AD}" type="parTrans" cxnId="{51BCBA46-A221-4525-A1EF-6EB8621572E2}">
      <dgm:prSet/>
      <dgm:spPr/>
      <dgm:t>
        <a:bodyPr/>
        <a:lstStyle/>
        <a:p>
          <a:endParaRPr lang="en-US"/>
        </a:p>
      </dgm:t>
    </dgm:pt>
    <dgm:pt modelId="{5DD91D05-239E-4FA1-B686-73D11CDEADA9}" type="sibTrans" cxnId="{51BCBA46-A221-4525-A1EF-6EB8621572E2}">
      <dgm:prSet/>
      <dgm:spPr/>
      <dgm:t>
        <a:bodyPr/>
        <a:lstStyle/>
        <a:p>
          <a:endParaRPr lang="en-US"/>
        </a:p>
      </dgm:t>
    </dgm:pt>
    <dgm:pt modelId="{772174B3-24E9-41B2-AB28-6518E0742262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ASHA→ Iron folic tables, vaccines, future family planning.</a:t>
          </a:r>
          <a:endParaRPr lang="en-US" dirty="0">
            <a:solidFill>
              <a:schemeClr val="tx1"/>
            </a:solidFill>
          </a:endParaRPr>
        </a:p>
      </dgm:t>
    </dgm:pt>
    <dgm:pt modelId="{50D083F2-11A3-4D50-9A34-751E0E3C061F}" type="parTrans" cxnId="{0ADBD7D3-4C1C-4E35-99A8-D13431C9BCD3}">
      <dgm:prSet/>
      <dgm:spPr/>
      <dgm:t>
        <a:bodyPr/>
        <a:lstStyle/>
        <a:p>
          <a:endParaRPr lang="en-US"/>
        </a:p>
      </dgm:t>
    </dgm:pt>
    <dgm:pt modelId="{FDDB81A1-DCCC-4232-B0D8-AD21E28FF057}" type="sibTrans" cxnId="{0ADBD7D3-4C1C-4E35-99A8-D13431C9BCD3}">
      <dgm:prSet/>
      <dgm:spPr/>
      <dgm:t>
        <a:bodyPr/>
        <a:lstStyle/>
        <a:p>
          <a:endParaRPr lang="en-US"/>
        </a:p>
      </dgm:t>
    </dgm:pt>
    <dgm:pt modelId="{A6B8722F-10AC-4E8D-B3F5-49C215E367F9}" type="pres">
      <dgm:prSet presAssocID="{63D00D19-31F6-4A51-901A-D76B3E9934E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9FC310-76ED-4E2A-87E5-6F69882B07EB}" type="pres">
      <dgm:prSet presAssocID="{96D3171F-0D67-4708-8798-1697243DB86C}" presName="comp" presStyleCnt="0"/>
      <dgm:spPr/>
    </dgm:pt>
    <dgm:pt modelId="{0513D130-977E-42C7-A821-7DC663E7715D}" type="pres">
      <dgm:prSet presAssocID="{96D3171F-0D67-4708-8798-1697243DB86C}" presName="box" presStyleLbl="node1" presStyleIdx="0" presStyleCnt="2"/>
      <dgm:spPr/>
      <dgm:t>
        <a:bodyPr/>
        <a:lstStyle/>
        <a:p>
          <a:endParaRPr lang="en-US"/>
        </a:p>
      </dgm:t>
    </dgm:pt>
    <dgm:pt modelId="{AB5468F0-990D-4D4A-96F4-F047109256B5}" type="pres">
      <dgm:prSet presAssocID="{96D3171F-0D67-4708-8798-1697243DB86C}" presName="img" presStyleLbl="fgImgPlace1" presStyleIdx="0" presStyleCnt="2" custScaleX="82209" custScaleY="7290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EBE33C8-5DD9-4FDE-837E-1B933810BAF3}" type="pres">
      <dgm:prSet presAssocID="{96D3171F-0D67-4708-8798-1697243DB86C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11CD29-40AF-4575-BD1E-F3A813187477}" type="pres">
      <dgm:prSet presAssocID="{40814D22-5044-44E5-89DB-6F01A8FD0EB1}" presName="spacer" presStyleCnt="0"/>
      <dgm:spPr/>
    </dgm:pt>
    <dgm:pt modelId="{22A39A5B-8BAB-477A-B419-C91611607953}" type="pres">
      <dgm:prSet presAssocID="{439B6391-FD1E-4257-9FB7-7A226C18F709}" presName="comp" presStyleCnt="0"/>
      <dgm:spPr/>
    </dgm:pt>
    <dgm:pt modelId="{3B090285-C28D-4B9B-ACF2-A6888D4CEC1D}" type="pres">
      <dgm:prSet presAssocID="{439B6391-FD1E-4257-9FB7-7A226C18F709}" presName="box" presStyleLbl="node1" presStyleIdx="1" presStyleCnt="2"/>
      <dgm:spPr/>
      <dgm:t>
        <a:bodyPr/>
        <a:lstStyle/>
        <a:p>
          <a:endParaRPr lang="en-US"/>
        </a:p>
      </dgm:t>
    </dgm:pt>
    <dgm:pt modelId="{2A62C5AD-FBB0-4342-B704-C29A9F10AE3C}" type="pres">
      <dgm:prSet presAssocID="{439B6391-FD1E-4257-9FB7-7A226C18F709}" presName="img" presStyleLbl="fgImgPlace1" presStyleIdx="1" presStyleCnt="2" custScaleX="9166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8AF45B-4E8F-4742-A550-DB260D9A059A}" type="pres">
      <dgm:prSet presAssocID="{439B6391-FD1E-4257-9FB7-7A226C18F709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996991-8A91-4591-AD27-5ED350F0921B}" type="presOf" srcId="{439B6391-FD1E-4257-9FB7-7A226C18F709}" destId="{4D8AF45B-4E8F-4742-A550-DB260D9A059A}" srcOrd="1" destOrd="0" presId="urn:microsoft.com/office/officeart/2005/8/layout/vList4"/>
    <dgm:cxn modelId="{AECA696E-C9D8-4C32-A0C4-6150F5B0DD2E}" type="presOf" srcId="{4EFDE4E9-DCB7-4ABB-9CC3-AB0004151124}" destId="{0513D130-977E-42C7-A821-7DC663E7715D}" srcOrd="0" destOrd="1" presId="urn:microsoft.com/office/officeart/2005/8/layout/vList4"/>
    <dgm:cxn modelId="{3206B4E1-71DB-422E-A81F-B7ECA87024E2}" type="presOf" srcId="{439B6391-FD1E-4257-9FB7-7A226C18F709}" destId="{3B090285-C28D-4B9B-ACF2-A6888D4CEC1D}" srcOrd="0" destOrd="0" presId="urn:microsoft.com/office/officeart/2005/8/layout/vList4"/>
    <dgm:cxn modelId="{2D43558A-52CC-41CE-9E74-63E8AD54601B}" type="presOf" srcId="{772174B3-24E9-41B2-AB28-6518E0742262}" destId="{4EBE33C8-5DD9-4FDE-837E-1B933810BAF3}" srcOrd="1" destOrd="2" presId="urn:microsoft.com/office/officeart/2005/8/layout/vList4"/>
    <dgm:cxn modelId="{641B945A-AF1D-4276-B56F-B29DA6E7E9FB}" srcId="{96D3171F-0D67-4708-8798-1697243DB86C}" destId="{81CC10C3-7021-4F36-8FC0-27A9D6A9454D}" srcOrd="2" destOrd="0" parTransId="{54DCB148-F00E-494B-A51A-B20D817115E7}" sibTransId="{38A5BB64-F2B5-48EE-AA84-715345D86B70}"/>
    <dgm:cxn modelId="{D94C7ADC-841C-46D0-BCA4-699E860E8775}" type="presOf" srcId="{96D3171F-0D67-4708-8798-1697243DB86C}" destId="{0513D130-977E-42C7-A821-7DC663E7715D}" srcOrd="0" destOrd="0" presId="urn:microsoft.com/office/officeart/2005/8/layout/vList4"/>
    <dgm:cxn modelId="{88BF92EC-162C-4AEF-B13A-23A2B081658E}" type="presOf" srcId="{96D3171F-0D67-4708-8798-1697243DB86C}" destId="{4EBE33C8-5DD9-4FDE-837E-1B933810BAF3}" srcOrd="1" destOrd="0" presId="urn:microsoft.com/office/officeart/2005/8/layout/vList4"/>
    <dgm:cxn modelId="{27E78F9C-F041-48B5-9B8B-CA4578EEAD0C}" type="presOf" srcId="{C57D6742-7675-409D-BA02-B9C356AD63F6}" destId="{3B090285-C28D-4B9B-ACF2-A6888D4CEC1D}" srcOrd="0" destOrd="2" presId="urn:microsoft.com/office/officeart/2005/8/layout/vList4"/>
    <dgm:cxn modelId="{2E2245FD-6930-4B34-907E-D0DF66CDA8C2}" srcId="{63D00D19-31F6-4A51-901A-D76B3E9934E5}" destId="{96D3171F-0D67-4708-8798-1697243DB86C}" srcOrd="0" destOrd="0" parTransId="{B41B9A4B-E1F8-43D3-AD8D-9DBFDD9C06CA}" sibTransId="{40814D22-5044-44E5-89DB-6F01A8FD0EB1}"/>
    <dgm:cxn modelId="{0A4012AD-9E0F-405A-A9AB-5D818AA96D12}" type="presOf" srcId="{FE6C0C16-AD8C-47EA-AF58-096A19DEECD1}" destId="{3B090285-C28D-4B9B-ACF2-A6888D4CEC1D}" srcOrd="0" destOrd="1" presId="urn:microsoft.com/office/officeart/2005/8/layout/vList4"/>
    <dgm:cxn modelId="{DF1AC7F5-2911-4520-9A17-1D1D27345E82}" type="presOf" srcId="{4EFDE4E9-DCB7-4ABB-9CC3-AB0004151124}" destId="{4EBE33C8-5DD9-4FDE-837E-1B933810BAF3}" srcOrd="1" destOrd="1" presId="urn:microsoft.com/office/officeart/2005/8/layout/vList4"/>
    <dgm:cxn modelId="{51BCBA46-A221-4525-A1EF-6EB8621572E2}" srcId="{439B6391-FD1E-4257-9FB7-7A226C18F709}" destId="{C57D6742-7675-409D-BA02-B9C356AD63F6}" srcOrd="1" destOrd="0" parTransId="{6AEC6532-D734-49D8-A25F-1BBE6B3E19AD}" sibTransId="{5DD91D05-239E-4FA1-B686-73D11CDEADA9}"/>
    <dgm:cxn modelId="{B3975546-5D02-4666-B746-B27A8F195F35}" type="presOf" srcId="{63D00D19-31F6-4A51-901A-D76B3E9934E5}" destId="{A6B8722F-10AC-4E8D-B3F5-49C215E367F9}" srcOrd="0" destOrd="0" presId="urn:microsoft.com/office/officeart/2005/8/layout/vList4"/>
    <dgm:cxn modelId="{0ADBD7D3-4C1C-4E35-99A8-D13431C9BCD3}" srcId="{96D3171F-0D67-4708-8798-1697243DB86C}" destId="{772174B3-24E9-41B2-AB28-6518E0742262}" srcOrd="1" destOrd="0" parTransId="{50D083F2-11A3-4D50-9A34-751E0E3C061F}" sibTransId="{FDDB81A1-DCCC-4232-B0D8-AD21E28FF057}"/>
    <dgm:cxn modelId="{B443BD72-DABA-47CA-B948-6282860EFA38}" type="presOf" srcId="{81CC10C3-7021-4F36-8FC0-27A9D6A9454D}" destId="{0513D130-977E-42C7-A821-7DC663E7715D}" srcOrd="0" destOrd="3" presId="urn:microsoft.com/office/officeart/2005/8/layout/vList4"/>
    <dgm:cxn modelId="{81902074-8DF8-45A3-8FFB-A12BAABF51F2}" type="presOf" srcId="{FE6C0C16-AD8C-47EA-AF58-096A19DEECD1}" destId="{4D8AF45B-4E8F-4742-A550-DB260D9A059A}" srcOrd="1" destOrd="1" presId="urn:microsoft.com/office/officeart/2005/8/layout/vList4"/>
    <dgm:cxn modelId="{EB52783A-97C7-49F6-AAC0-059DC4F7C7CA}" srcId="{63D00D19-31F6-4A51-901A-D76B3E9934E5}" destId="{439B6391-FD1E-4257-9FB7-7A226C18F709}" srcOrd="1" destOrd="0" parTransId="{0A25A615-34F6-4584-A9C7-DBFF2FE6A90A}" sibTransId="{CF1623E0-3418-4BAC-B145-5C102342BB1B}"/>
    <dgm:cxn modelId="{C97397E9-9527-42DD-8DFD-C3D12F221D58}" srcId="{439B6391-FD1E-4257-9FB7-7A226C18F709}" destId="{FE6C0C16-AD8C-47EA-AF58-096A19DEECD1}" srcOrd="0" destOrd="0" parTransId="{3B94681D-FFD6-457B-92FB-0C64B671AAB6}" sibTransId="{24ABCF53-D0AB-4646-9108-A40ED7513734}"/>
    <dgm:cxn modelId="{C1A96823-FFCB-425E-B4B3-6CE94855617E}" type="presOf" srcId="{81CC10C3-7021-4F36-8FC0-27A9D6A9454D}" destId="{4EBE33C8-5DD9-4FDE-837E-1B933810BAF3}" srcOrd="1" destOrd="3" presId="urn:microsoft.com/office/officeart/2005/8/layout/vList4"/>
    <dgm:cxn modelId="{2AAC0F8F-E67C-49DD-83CB-8485E7CAD413}" type="presOf" srcId="{C57D6742-7675-409D-BA02-B9C356AD63F6}" destId="{4D8AF45B-4E8F-4742-A550-DB260D9A059A}" srcOrd="1" destOrd="2" presId="urn:microsoft.com/office/officeart/2005/8/layout/vList4"/>
    <dgm:cxn modelId="{1BFE97E1-CB88-4093-A0AF-BCD908272C31}" type="presOf" srcId="{772174B3-24E9-41B2-AB28-6518E0742262}" destId="{0513D130-977E-42C7-A821-7DC663E7715D}" srcOrd="0" destOrd="2" presId="urn:microsoft.com/office/officeart/2005/8/layout/vList4"/>
    <dgm:cxn modelId="{ACFB5513-554E-45E7-AC49-50334F581259}" srcId="{96D3171F-0D67-4708-8798-1697243DB86C}" destId="{4EFDE4E9-DCB7-4ABB-9CC3-AB0004151124}" srcOrd="0" destOrd="0" parTransId="{EA3A5473-524B-4A1E-BA92-6F3109291018}" sibTransId="{9A848675-22A3-4F79-A029-4F0CF4A832AE}"/>
    <dgm:cxn modelId="{3BAA91D7-DCBB-49CA-ADE0-054A43455CD0}" type="presParOf" srcId="{A6B8722F-10AC-4E8D-B3F5-49C215E367F9}" destId="{399FC310-76ED-4E2A-87E5-6F69882B07EB}" srcOrd="0" destOrd="0" presId="urn:microsoft.com/office/officeart/2005/8/layout/vList4"/>
    <dgm:cxn modelId="{8A68C2DF-5B7C-48E6-845A-8D5D6D940CBF}" type="presParOf" srcId="{399FC310-76ED-4E2A-87E5-6F69882B07EB}" destId="{0513D130-977E-42C7-A821-7DC663E7715D}" srcOrd="0" destOrd="0" presId="urn:microsoft.com/office/officeart/2005/8/layout/vList4"/>
    <dgm:cxn modelId="{E8D34B69-2444-4E56-81CB-306374538BF2}" type="presParOf" srcId="{399FC310-76ED-4E2A-87E5-6F69882B07EB}" destId="{AB5468F0-990D-4D4A-96F4-F047109256B5}" srcOrd="1" destOrd="0" presId="urn:microsoft.com/office/officeart/2005/8/layout/vList4"/>
    <dgm:cxn modelId="{8293D5E9-387E-4480-89FF-ABD80D9B4582}" type="presParOf" srcId="{399FC310-76ED-4E2A-87E5-6F69882B07EB}" destId="{4EBE33C8-5DD9-4FDE-837E-1B933810BAF3}" srcOrd="2" destOrd="0" presId="urn:microsoft.com/office/officeart/2005/8/layout/vList4"/>
    <dgm:cxn modelId="{E5DD935F-806B-4200-9D71-3B4E2C818183}" type="presParOf" srcId="{A6B8722F-10AC-4E8D-B3F5-49C215E367F9}" destId="{0D11CD29-40AF-4575-BD1E-F3A813187477}" srcOrd="1" destOrd="0" presId="urn:microsoft.com/office/officeart/2005/8/layout/vList4"/>
    <dgm:cxn modelId="{1DF73745-EA12-4DC0-BBD3-8340080BEA9B}" type="presParOf" srcId="{A6B8722F-10AC-4E8D-B3F5-49C215E367F9}" destId="{22A39A5B-8BAB-477A-B419-C91611607953}" srcOrd="2" destOrd="0" presId="urn:microsoft.com/office/officeart/2005/8/layout/vList4"/>
    <dgm:cxn modelId="{96BF9435-1FDE-41D3-8FED-72506E95993F}" type="presParOf" srcId="{22A39A5B-8BAB-477A-B419-C91611607953}" destId="{3B090285-C28D-4B9B-ACF2-A6888D4CEC1D}" srcOrd="0" destOrd="0" presId="urn:microsoft.com/office/officeart/2005/8/layout/vList4"/>
    <dgm:cxn modelId="{C4D2CDD5-9E7F-4D5E-84F7-B6746E7290B2}" type="presParOf" srcId="{22A39A5B-8BAB-477A-B419-C91611607953}" destId="{2A62C5AD-FBB0-4342-B704-C29A9F10AE3C}" srcOrd="1" destOrd="0" presId="urn:microsoft.com/office/officeart/2005/8/layout/vList4"/>
    <dgm:cxn modelId="{E2660F8D-A34B-4025-9D65-D2F53F05A9A3}" type="presParOf" srcId="{22A39A5B-8BAB-477A-B419-C91611607953}" destId="{4D8AF45B-4E8F-4742-A550-DB260D9A059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6903632-3201-44F2-8C9A-7137C7A790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C76C52-E03F-4101-95E3-95DB18D8F86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Mother</a:t>
          </a:r>
          <a:endParaRPr lang="en-US" dirty="0"/>
        </a:p>
      </dgm:t>
    </dgm:pt>
    <dgm:pt modelId="{8116361A-B4CB-4371-B9A1-EE78E0D7B7A4}" type="parTrans" cxnId="{4FE148BE-CF59-46E5-9385-C0B11214E67C}">
      <dgm:prSet/>
      <dgm:spPr/>
      <dgm:t>
        <a:bodyPr/>
        <a:lstStyle/>
        <a:p>
          <a:endParaRPr lang="en-US"/>
        </a:p>
      </dgm:t>
    </dgm:pt>
    <dgm:pt modelId="{219633A4-3A6B-48CB-8F7B-B24DDB43EA32}" type="sibTrans" cxnId="{4FE148BE-CF59-46E5-9385-C0B11214E67C}">
      <dgm:prSet/>
      <dgm:spPr/>
      <dgm:t>
        <a:bodyPr/>
        <a:lstStyle/>
        <a:p>
          <a:endParaRPr lang="en-US"/>
        </a:p>
      </dgm:t>
    </dgm:pt>
    <dgm:pt modelId="{72515DA3-E959-4ED8-A6BB-C77C2939F028}">
      <dgm:prSet phldrT="[Text]"/>
      <dgm:spPr/>
      <dgm:t>
        <a:bodyPr/>
        <a:lstStyle/>
        <a:p>
          <a:r>
            <a:rPr lang="en-US" dirty="0" smtClean="0"/>
            <a:t>Grow up?</a:t>
          </a:r>
          <a:endParaRPr lang="en-US" dirty="0"/>
        </a:p>
      </dgm:t>
    </dgm:pt>
    <dgm:pt modelId="{FE4DCEFB-DA00-4817-B5C9-7F4D9B7FBE7A}" type="parTrans" cxnId="{CD9DC5B4-2A4C-4FEF-BF52-6D5D2925B639}">
      <dgm:prSet/>
      <dgm:spPr/>
      <dgm:t>
        <a:bodyPr/>
        <a:lstStyle/>
        <a:p>
          <a:endParaRPr lang="en-US"/>
        </a:p>
      </dgm:t>
    </dgm:pt>
    <dgm:pt modelId="{FE20546A-83D9-4B5C-8A81-A93DDF2511EA}" type="sibTrans" cxnId="{CD9DC5B4-2A4C-4FEF-BF52-6D5D2925B639}">
      <dgm:prSet/>
      <dgm:spPr/>
      <dgm:t>
        <a:bodyPr/>
        <a:lstStyle/>
        <a:p>
          <a:endParaRPr lang="en-US"/>
        </a:p>
      </dgm:t>
    </dgm:pt>
    <dgm:pt modelId="{206340D4-F749-4E3B-BF5A-1B2F1C566E5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New born</a:t>
          </a:r>
          <a:endParaRPr lang="en-US" dirty="0"/>
        </a:p>
      </dgm:t>
    </dgm:pt>
    <dgm:pt modelId="{B34294DC-8E23-4513-A56B-A172458B898F}" type="parTrans" cxnId="{137B9AAD-EA1A-4DB7-B582-2A5F4A78507E}">
      <dgm:prSet/>
      <dgm:spPr/>
      <dgm:t>
        <a:bodyPr/>
        <a:lstStyle/>
        <a:p>
          <a:endParaRPr lang="en-US"/>
        </a:p>
      </dgm:t>
    </dgm:pt>
    <dgm:pt modelId="{C1753575-12C7-4DD9-9668-3663E77FC7A8}" type="sibTrans" cxnId="{137B9AAD-EA1A-4DB7-B582-2A5F4A78507E}">
      <dgm:prSet/>
      <dgm:spPr/>
      <dgm:t>
        <a:bodyPr/>
        <a:lstStyle/>
        <a:p>
          <a:endParaRPr lang="en-US"/>
        </a:p>
      </dgm:t>
    </dgm:pt>
    <dgm:pt modelId="{CA2AA3C3-5DC1-4AA5-9002-59B7A26DE9FF}" type="pres">
      <dgm:prSet presAssocID="{46903632-3201-44F2-8C9A-7137C7A790EA}" presName="Name0" presStyleCnt="0">
        <dgm:presLayoutVars>
          <dgm:dir/>
          <dgm:resizeHandles val="exact"/>
        </dgm:presLayoutVars>
      </dgm:prSet>
      <dgm:spPr/>
    </dgm:pt>
    <dgm:pt modelId="{CC4C1576-EC02-4698-A892-38BB0C8EBCF0}" type="pres">
      <dgm:prSet presAssocID="{4AC76C52-E03F-4101-95E3-95DB18D8F86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9EFBF-87D2-437E-B8D4-2E7419B80FDD}" type="pres">
      <dgm:prSet presAssocID="{219633A4-3A6B-48CB-8F7B-B24DDB43EA3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B6E783-0D1F-4880-8E88-999B97983495}" type="pres">
      <dgm:prSet presAssocID="{219633A4-3A6B-48CB-8F7B-B24DDB43EA3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EA3124E-E351-4020-AD11-AF6126628498}" type="pres">
      <dgm:prSet presAssocID="{206340D4-F749-4E3B-BF5A-1B2F1C566E5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BA0E-B7EF-4B4A-A331-EA6F212CFBD9}" type="pres">
      <dgm:prSet presAssocID="{C1753575-12C7-4DD9-9668-3663E77FC7A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C19888D-9C9B-418D-A9A0-A81E5E6401D0}" type="pres">
      <dgm:prSet presAssocID="{C1753575-12C7-4DD9-9668-3663E77FC7A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231FC63-DB9A-4CE2-A31F-6E66F1C095E6}" type="pres">
      <dgm:prSet presAssocID="{72515DA3-E959-4ED8-A6BB-C77C2939F02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C50AC-EC64-4136-97B0-6FA13A38FA36}" type="presOf" srcId="{C1753575-12C7-4DD9-9668-3663E77FC7A8}" destId="{D4BEBA0E-B7EF-4B4A-A331-EA6F212CFBD9}" srcOrd="0" destOrd="0" presId="urn:microsoft.com/office/officeart/2005/8/layout/process1"/>
    <dgm:cxn modelId="{3EEF4CBF-3464-4443-9F8D-701F6E21A58F}" type="presOf" srcId="{46903632-3201-44F2-8C9A-7137C7A790EA}" destId="{CA2AA3C3-5DC1-4AA5-9002-59B7A26DE9FF}" srcOrd="0" destOrd="0" presId="urn:microsoft.com/office/officeart/2005/8/layout/process1"/>
    <dgm:cxn modelId="{4B07FF82-49AB-466E-8CE8-66A66FFB9806}" type="presOf" srcId="{72515DA3-E959-4ED8-A6BB-C77C2939F028}" destId="{0231FC63-DB9A-4CE2-A31F-6E66F1C095E6}" srcOrd="0" destOrd="0" presId="urn:microsoft.com/office/officeart/2005/8/layout/process1"/>
    <dgm:cxn modelId="{3C5C16BC-3634-40DD-813D-42915895E5B0}" type="presOf" srcId="{219633A4-3A6B-48CB-8F7B-B24DDB43EA32}" destId="{E9B6E783-0D1F-4880-8E88-999B97983495}" srcOrd="1" destOrd="0" presId="urn:microsoft.com/office/officeart/2005/8/layout/process1"/>
    <dgm:cxn modelId="{1EE31CAB-7508-4C83-A0CA-B591468B5F0A}" type="presOf" srcId="{4AC76C52-E03F-4101-95E3-95DB18D8F86A}" destId="{CC4C1576-EC02-4698-A892-38BB0C8EBCF0}" srcOrd="0" destOrd="0" presId="urn:microsoft.com/office/officeart/2005/8/layout/process1"/>
    <dgm:cxn modelId="{5DC7EB09-078B-4445-9450-E5A7A65CDD53}" type="presOf" srcId="{206340D4-F749-4E3B-BF5A-1B2F1C566E5A}" destId="{3EA3124E-E351-4020-AD11-AF6126628498}" srcOrd="0" destOrd="0" presId="urn:microsoft.com/office/officeart/2005/8/layout/process1"/>
    <dgm:cxn modelId="{137B9AAD-EA1A-4DB7-B582-2A5F4A78507E}" srcId="{46903632-3201-44F2-8C9A-7137C7A790EA}" destId="{206340D4-F749-4E3B-BF5A-1B2F1C566E5A}" srcOrd="1" destOrd="0" parTransId="{B34294DC-8E23-4513-A56B-A172458B898F}" sibTransId="{C1753575-12C7-4DD9-9668-3663E77FC7A8}"/>
    <dgm:cxn modelId="{4FE148BE-CF59-46E5-9385-C0B11214E67C}" srcId="{46903632-3201-44F2-8C9A-7137C7A790EA}" destId="{4AC76C52-E03F-4101-95E3-95DB18D8F86A}" srcOrd="0" destOrd="0" parTransId="{8116361A-B4CB-4371-B9A1-EE78E0D7B7A4}" sibTransId="{219633A4-3A6B-48CB-8F7B-B24DDB43EA32}"/>
    <dgm:cxn modelId="{2692C5BF-176D-4085-9AE7-F808F604AB12}" type="presOf" srcId="{219633A4-3A6B-48CB-8F7B-B24DDB43EA32}" destId="{C4D9EFBF-87D2-437E-B8D4-2E7419B80FDD}" srcOrd="0" destOrd="0" presId="urn:microsoft.com/office/officeart/2005/8/layout/process1"/>
    <dgm:cxn modelId="{693290EA-B284-4D2B-9C13-FD8DE8EE5D49}" type="presOf" srcId="{C1753575-12C7-4DD9-9668-3663E77FC7A8}" destId="{1C19888D-9C9B-418D-A9A0-A81E5E6401D0}" srcOrd="1" destOrd="0" presId="urn:microsoft.com/office/officeart/2005/8/layout/process1"/>
    <dgm:cxn modelId="{CD9DC5B4-2A4C-4FEF-BF52-6D5D2925B639}" srcId="{46903632-3201-44F2-8C9A-7137C7A790EA}" destId="{72515DA3-E959-4ED8-A6BB-C77C2939F028}" srcOrd="2" destOrd="0" parTransId="{FE4DCEFB-DA00-4817-B5C9-7F4D9B7FBE7A}" sibTransId="{FE20546A-83D9-4B5C-8A81-A93DDF2511EA}"/>
    <dgm:cxn modelId="{B594E59B-C9BC-4A2F-9CA0-AA21BF5A978E}" type="presParOf" srcId="{CA2AA3C3-5DC1-4AA5-9002-59B7A26DE9FF}" destId="{CC4C1576-EC02-4698-A892-38BB0C8EBCF0}" srcOrd="0" destOrd="0" presId="urn:microsoft.com/office/officeart/2005/8/layout/process1"/>
    <dgm:cxn modelId="{F67D2FE4-4250-4F18-949B-7875FA02636A}" type="presParOf" srcId="{CA2AA3C3-5DC1-4AA5-9002-59B7A26DE9FF}" destId="{C4D9EFBF-87D2-437E-B8D4-2E7419B80FDD}" srcOrd="1" destOrd="0" presId="urn:microsoft.com/office/officeart/2005/8/layout/process1"/>
    <dgm:cxn modelId="{9914E2A2-76C5-46F9-9403-1DC878BE866A}" type="presParOf" srcId="{C4D9EFBF-87D2-437E-B8D4-2E7419B80FDD}" destId="{E9B6E783-0D1F-4880-8E88-999B97983495}" srcOrd="0" destOrd="0" presId="urn:microsoft.com/office/officeart/2005/8/layout/process1"/>
    <dgm:cxn modelId="{F00A2244-8A19-46C8-A116-959EEB7F3B87}" type="presParOf" srcId="{CA2AA3C3-5DC1-4AA5-9002-59B7A26DE9FF}" destId="{3EA3124E-E351-4020-AD11-AF6126628498}" srcOrd="2" destOrd="0" presId="urn:microsoft.com/office/officeart/2005/8/layout/process1"/>
    <dgm:cxn modelId="{67E33F6F-DD83-4C47-9193-BF210700D736}" type="presParOf" srcId="{CA2AA3C3-5DC1-4AA5-9002-59B7A26DE9FF}" destId="{D4BEBA0E-B7EF-4B4A-A331-EA6F212CFBD9}" srcOrd="3" destOrd="0" presId="urn:microsoft.com/office/officeart/2005/8/layout/process1"/>
    <dgm:cxn modelId="{E7DC96B6-0C1B-43F9-98E1-6C039EC81FC2}" type="presParOf" srcId="{D4BEBA0E-B7EF-4B4A-A331-EA6F212CFBD9}" destId="{1C19888D-9C9B-418D-A9A0-A81E5E6401D0}" srcOrd="0" destOrd="0" presId="urn:microsoft.com/office/officeart/2005/8/layout/process1"/>
    <dgm:cxn modelId="{772288E3-FC43-4280-8BA3-D02F5B8D09EC}" type="presParOf" srcId="{CA2AA3C3-5DC1-4AA5-9002-59B7A26DE9FF}" destId="{0231FC63-DB9A-4CE2-A31F-6E66F1C095E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6903632-3201-44F2-8C9A-7137C7A790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C76C52-E03F-4101-95E3-95DB18D8F86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Mother</a:t>
          </a:r>
          <a:endParaRPr lang="en-US" dirty="0"/>
        </a:p>
      </dgm:t>
    </dgm:pt>
    <dgm:pt modelId="{8116361A-B4CB-4371-B9A1-EE78E0D7B7A4}" type="parTrans" cxnId="{4FE148BE-CF59-46E5-9385-C0B11214E67C}">
      <dgm:prSet/>
      <dgm:spPr/>
      <dgm:t>
        <a:bodyPr/>
        <a:lstStyle/>
        <a:p>
          <a:endParaRPr lang="en-US"/>
        </a:p>
      </dgm:t>
    </dgm:pt>
    <dgm:pt modelId="{219633A4-3A6B-48CB-8F7B-B24DDB43EA32}" type="sibTrans" cxnId="{4FE148BE-CF59-46E5-9385-C0B11214E67C}">
      <dgm:prSet/>
      <dgm:spPr/>
      <dgm:t>
        <a:bodyPr/>
        <a:lstStyle/>
        <a:p>
          <a:endParaRPr lang="en-US"/>
        </a:p>
      </dgm:t>
    </dgm:pt>
    <dgm:pt modelId="{72515DA3-E959-4ED8-A6BB-C77C2939F028}">
      <dgm:prSet phldrT="[Text]"/>
      <dgm:spPr/>
      <dgm:t>
        <a:bodyPr/>
        <a:lstStyle/>
        <a:p>
          <a:r>
            <a:rPr lang="en-US" dirty="0" smtClean="0"/>
            <a:t>Grow up?</a:t>
          </a:r>
          <a:endParaRPr lang="en-US" dirty="0"/>
        </a:p>
      </dgm:t>
    </dgm:pt>
    <dgm:pt modelId="{FE4DCEFB-DA00-4817-B5C9-7F4D9B7FBE7A}" type="parTrans" cxnId="{CD9DC5B4-2A4C-4FEF-BF52-6D5D2925B639}">
      <dgm:prSet/>
      <dgm:spPr/>
      <dgm:t>
        <a:bodyPr/>
        <a:lstStyle/>
        <a:p>
          <a:endParaRPr lang="en-US"/>
        </a:p>
      </dgm:t>
    </dgm:pt>
    <dgm:pt modelId="{FE20546A-83D9-4B5C-8A81-A93DDF2511EA}" type="sibTrans" cxnId="{CD9DC5B4-2A4C-4FEF-BF52-6D5D2925B639}">
      <dgm:prSet/>
      <dgm:spPr/>
      <dgm:t>
        <a:bodyPr/>
        <a:lstStyle/>
        <a:p>
          <a:endParaRPr lang="en-US"/>
        </a:p>
      </dgm:t>
    </dgm:pt>
    <dgm:pt modelId="{206340D4-F749-4E3B-BF5A-1B2F1C566E5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New born</a:t>
          </a:r>
          <a:endParaRPr lang="en-US" dirty="0"/>
        </a:p>
      </dgm:t>
    </dgm:pt>
    <dgm:pt modelId="{B34294DC-8E23-4513-A56B-A172458B898F}" type="parTrans" cxnId="{137B9AAD-EA1A-4DB7-B582-2A5F4A78507E}">
      <dgm:prSet/>
      <dgm:spPr/>
      <dgm:t>
        <a:bodyPr/>
        <a:lstStyle/>
        <a:p>
          <a:endParaRPr lang="en-US"/>
        </a:p>
      </dgm:t>
    </dgm:pt>
    <dgm:pt modelId="{C1753575-12C7-4DD9-9668-3663E77FC7A8}" type="sibTrans" cxnId="{137B9AAD-EA1A-4DB7-B582-2A5F4A78507E}">
      <dgm:prSet/>
      <dgm:spPr/>
      <dgm:t>
        <a:bodyPr/>
        <a:lstStyle/>
        <a:p>
          <a:endParaRPr lang="en-US"/>
        </a:p>
      </dgm:t>
    </dgm:pt>
    <dgm:pt modelId="{CA2AA3C3-5DC1-4AA5-9002-59B7A26DE9FF}" type="pres">
      <dgm:prSet presAssocID="{46903632-3201-44F2-8C9A-7137C7A790EA}" presName="Name0" presStyleCnt="0">
        <dgm:presLayoutVars>
          <dgm:dir/>
          <dgm:resizeHandles val="exact"/>
        </dgm:presLayoutVars>
      </dgm:prSet>
      <dgm:spPr/>
    </dgm:pt>
    <dgm:pt modelId="{CC4C1576-EC02-4698-A892-38BB0C8EBCF0}" type="pres">
      <dgm:prSet presAssocID="{4AC76C52-E03F-4101-95E3-95DB18D8F86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9EFBF-87D2-437E-B8D4-2E7419B80FDD}" type="pres">
      <dgm:prSet presAssocID="{219633A4-3A6B-48CB-8F7B-B24DDB43EA3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B6E783-0D1F-4880-8E88-999B97983495}" type="pres">
      <dgm:prSet presAssocID="{219633A4-3A6B-48CB-8F7B-B24DDB43EA3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EA3124E-E351-4020-AD11-AF6126628498}" type="pres">
      <dgm:prSet presAssocID="{206340D4-F749-4E3B-BF5A-1B2F1C566E5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BA0E-B7EF-4B4A-A331-EA6F212CFBD9}" type="pres">
      <dgm:prSet presAssocID="{C1753575-12C7-4DD9-9668-3663E77FC7A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C19888D-9C9B-418D-A9A0-A81E5E6401D0}" type="pres">
      <dgm:prSet presAssocID="{C1753575-12C7-4DD9-9668-3663E77FC7A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231FC63-DB9A-4CE2-A31F-6E66F1C095E6}" type="pres">
      <dgm:prSet presAssocID="{72515DA3-E959-4ED8-A6BB-C77C2939F02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C50AC-EC64-4136-97B0-6FA13A38FA36}" type="presOf" srcId="{C1753575-12C7-4DD9-9668-3663E77FC7A8}" destId="{D4BEBA0E-B7EF-4B4A-A331-EA6F212CFBD9}" srcOrd="0" destOrd="0" presId="urn:microsoft.com/office/officeart/2005/8/layout/process1"/>
    <dgm:cxn modelId="{3EEF4CBF-3464-4443-9F8D-701F6E21A58F}" type="presOf" srcId="{46903632-3201-44F2-8C9A-7137C7A790EA}" destId="{CA2AA3C3-5DC1-4AA5-9002-59B7A26DE9FF}" srcOrd="0" destOrd="0" presId="urn:microsoft.com/office/officeart/2005/8/layout/process1"/>
    <dgm:cxn modelId="{4B07FF82-49AB-466E-8CE8-66A66FFB9806}" type="presOf" srcId="{72515DA3-E959-4ED8-A6BB-C77C2939F028}" destId="{0231FC63-DB9A-4CE2-A31F-6E66F1C095E6}" srcOrd="0" destOrd="0" presId="urn:microsoft.com/office/officeart/2005/8/layout/process1"/>
    <dgm:cxn modelId="{3C5C16BC-3634-40DD-813D-42915895E5B0}" type="presOf" srcId="{219633A4-3A6B-48CB-8F7B-B24DDB43EA32}" destId="{E9B6E783-0D1F-4880-8E88-999B97983495}" srcOrd="1" destOrd="0" presId="urn:microsoft.com/office/officeart/2005/8/layout/process1"/>
    <dgm:cxn modelId="{1EE31CAB-7508-4C83-A0CA-B591468B5F0A}" type="presOf" srcId="{4AC76C52-E03F-4101-95E3-95DB18D8F86A}" destId="{CC4C1576-EC02-4698-A892-38BB0C8EBCF0}" srcOrd="0" destOrd="0" presId="urn:microsoft.com/office/officeart/2005/8/layout/process1"/>
    <dgm:cxn modelId="{5DC7EB09-078B-4445-9450-E5A7A65CDD53}" type="presOf" srcId="{206340D4-F749-4E3B-BF5A-1B2F1C566E5A}" destId="{3EA3124E-E351-4020-AD11-AF6126628498}" srcOrd="0" destOrd="0" presId="urn:microsoft.com/office/officeart/2005/8/layout/process1"/>
    <dgm:cxn modelId="{137B9AAD-EA1A-4DB7-B582-2A5F4A78507E}" srcId="{46903632-3201-44F2-8C9A-7137C7A790EA}" destId="{206340D4-F749-4E3B-BF5A-1B2F1C566E5A}" srcOrd="1" destOrd="0" parTransId="{B34294DC-8E23-4513-A56B-A172458B898F}" sibTransId="{C1753575-12C7-4DD9-9668-3663E77FC7A8}"/>
    <dgm:cxn modelId="{4FE148BE-CF59-46E5-9385-C0B11214E67C}" srcId="{46903632-3201-44F2-8C9A-7137C7A790EA}" destId="{4AC76C52-E03F-4101-95E3-95DB18D8F86A}" srcOrd="0" destOrd="0" parTransId="{8116361A-B4CB-4371-B9A1-EE78E0D7B7A4}" sibTransId="{219633A4-3A6B-48CB-8F7B-B24DDB43EA32}"/>
    <dgm:cxn modelId="{2692C5BF-176D-4085-9AE7-F808F604AB12}" type="presOf" srcId="{219633A4-3A6B-48CB-8F7B-B24DDB43EA32}" destId="{C4D9EFBF-87D2-437E-B8D4-2E7419B80FDD}" srcOrd="0" destOrd="0" presId="urn:microsoft.com/office/officeart/2005/8/layout/process1"/>
    <dgm:cxn modelId="{693290EA-B284-4D2B-9C13-FD8DE8EE5D49}" type="presOf" srcId="{C1753575-12C7-4DD9-9668-3663E77FC7A8}" destId="{1C19888D-9C9B-418D-A9A0-A81E5E6401D0}" srcOrd="1" destOrd="0" presId="urn:microsoft.com/office/officeart/2005/8/layout/process1"/>
    <dgm:cxn modelId="{CD9DC5B4-2A4C-4FEF-BF52-6D5D2925B639}" srcId="{46903632-3201-44F2-8C9A-7137C7A790EA}" destId="{72515DA3-E959-4ED8-A6BB-C77C2939F028}" srcOrd="2" destOrd="0" parTransId="{FE4DCEFB-DA00-4817-B5C9-7F4D9B7FBE7A}" sibTransId="{FE20546A-83D9-4B5C-8A81-A93DDF2511EA}"/>
    <dgm:cxn modelId="{B594E59B-C9BC-4A2F-9CA0-AA21BF5A978E}" type="presParOf" srcId="{CA2AA3C3-5DC1-4AA5-9002-59B7A26DE9FF}" destId="{CC4C1576-EC02-4698-A892-38BB0C8EBCF0}" srcOrd="0" destOrd="0" presId="urn:microsoft.com/office/officeart/2005/8/layout/process1"/>
    <dgm:cxn modelId="{F67D2FE4-4250-4F18-949B-7875FA02636A}" type="presParOf" srcId="{CA2AA3C3-5DC1-4AA5-9002-59B7A26DE9FF}" destId="{C4D9EFBF-87D2-437E-B8D4-2E7419B80FDD}" srcOrd="1" destOrd="0" presId="urn:microsoft.com/office/officeart/2005/8/layout/process1"/>
    <dgm:cxn modelId="{9914E2A2-76C5-46F9-9403-1DC878BE866A}" type="presParOf" srcId="{C4D9EFBF-87D2-437E-B8D4-2E7419B80FDD}" destId="{E9B6E783-0D1F-4880-8E88-999B97983495}" srcOrd="0" destOrd="0" presId="urn:microsoft.com/office/officeart/2005/8/layout/process1"/>
    <dgm:cxn modelId="{F00A2244-8A19-46C8-A116-959EEB7F3B87}" type="presParOf" srcId="{CA2AA3C3-5DC1-4AA5-9002-59B7A26DE9FF}" destId="{3EA3124E-E351-4020-AD11-AF6126628498}" srcOrd="2" destOrd="0" presId="urn:microsoft.com/office/officeart/2005/8/layout/process1"/>
    <dgm:cxn modelId="{67E33F6F-DD83-4C47-9193-BF210700D736}" type="presParOf" srcId="{CA2AA3C3-5DC1-4AA5-9002-59B7A26DE9FF}" destId="{D4BEBA0E-B7EF-4B4A-A331-EA6F212CFBD9}" srcOrd="3" destOrd="0" presId="urn:microsoft.com/office/officeart/2005/8/layout/process1"/>
    <dgm:cxn modelId="{E7DC96B6-0C1B-43F9-98E1-6C039EC81FC2}" type="presParOf" srcId="{D4BEBA0E-B7EF-4B4A-A331-EA6F212CFBD9}" destId="{1C19888D-9C9B-418D-A9A0-A81E5E6401D0}" srcOrd="0" destOrd="0" presId="urn:microsoft.com/office/officeart/2005/8/layout/process1"/>
    <dgm:cxn modelId="{772288E3-FC43-4280-8BA3-D02F5B8D09EC}" type="presParOf" srcId="{CA2AA3C3-5DC1-4AA5-9002-59B7A26DE9FF}" destId="{0231FC63-DB9A-4CE2-A31F-6E66F1C095E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6903632-3201-44F2-8C9A-7137C7A790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C76C52-E03F-4101-95E3-95DB18D8F86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Mother</a:t>
          </a:r>
          <a:endParaRPr lang="en-US" dirty="0"/>
        </a:p>
      </dgm:t>
    </dgm:pt>
    <dgm:pt modelId="{8116361A-B4CB-4371-B9A1-EE78E0D7B7A4}" type="parTrans" cxnId="{4FE148BE-CF59-46E5-9385-C0B11214E67C}">
      <dgm:prSet/>
      <dgm:spPr/>
      <dgm:t>
        <a:bodyPr/>
        <a:lstStyle/>
        <a:p>
          <a:endParaRPr lang="en-US"/>
        </a:p>
      </dgm:t>
    </dgm:pt>
    <dgm:pt modelId="{219633A4-3A6B-48CB-8F7B-B24DDB43EA32}" type="sibTrans" cxnId="{4FE148BE-CF59-46E5-9385-C0B11214E67C}">
      <dgm:prSet/>
      <dgm:spPr/>
      <dgm:t>
        <a:bodyPr/>
        <a:lstStyle/>
        <a:p>
          <a:endParaRPr lang="en-US"/>
        </a:p>
      </dgm:t>
    </dgm:pt>
    <dgm:pt modelId="{72515DA3-E959-4ED8-A6BB-C77C2939F028}">
      <dgm:prSet phldrT="[Text]"/>
      <dgm:spPr/>
      <dgm:t>
        <a:bodyPr/>
        <a:lstStyle/>
        <a:p>
          <a:r>
            <a:rPr lang="en-US" dirty="0" smtClean="0"/>
            <a:t>Grow up?</a:t>
          </a:r>
          <a:endParaRPr lang="en-US" dirty="0"/>
        </a:p>
      </dgm:t>
    </dgm:pt>
    <dgm:pt modelId="{FE4DCEFB-DA00-4817-B5C9-7F4D9B7FBE7A}" type="parTrans" cxnId="{CD9DC5B4-2A4C-4FEF-BF52-6D5D2925B639}">
      <dgm:prSet/>
      <dgm:spPr/>
      <dgm:t>
        <a:bodyPr/>
        <a:lstStyle/>
        <a:p>
          <a:endParaRPr lang="en-US"/>
        </a:p>
      </dgm:t>
    </dgm:pt>
    <dgm:pt modelId="{FE20546A-83D9-4B5C-8A81-A93DDF2511EA}" type="sibTrans" cxnId="{CD9DC5B4-2A4C-4FEF-BF52-6D5D2925B639}">
      <dgm:prSet/>
      <dgm:spPr/>
      <dgm:t>
        <a:bodyPr/>
        <a:lstStyle/>
        <a:p>
          <a:endParaRPr lang="en-US"/>
        </a:p>
      </dgm:t>
    </dgm:pt>
    <dgm:pt modelId="{206340D4-F749-4E3B-BF5A-1B2F1C566E5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New born</a:t>
          </a:r>
          <a:endParaRPr lang="en-US" dirty="0"/>
        </a:p>
      </dgm:t>
    </dgm:pt>
    <dgm:pt modelId="{B34294DC-8E23-4513-A56B-A172458B898F}" type="parTrans" cxnId="{137B9AAD-EA1A-4DB7-B582-2A5F4A78507E}">
      <dgm:prSet/>
      <dgm:spPr/>
      <dgm:t>
        <a:bodyPr/>
        <a:lstStyle/>
        <a:p>
          <a:endParaRPr lang="en-US"/>
        </a:p>
      </dgm:t>
    </dgm:pt>
    <dgm:pt modelId="{C1753575-12C7-4DD9-9668-3663E77FC7A8}" type="sibTrans" cxnId="{137B9AAD-EA1A-4DB7-B582-2A5F4A78507E}">
      <dgm:prSet/>
      <dgm:spPr/>
      <dgm:t>
        <a:bodyPr/>
        <a:lstStyle/>
        <a:p>
          <a:endParaRPr lang="en-US"/>
        </a:p>
      </dgm:t>
    </dgm:pt>
    <dgm:pt modelId="{CA2AA3C3-5DC1-4AA5-9002-59B7A26DE9FF}" type="pres">
      <dgm:prSet presAssocID="{46903632-3201-44F2-8C9A-7137C7A790EA}" presName="Name0" presStyleCnt="0">
        <dgm:presLayoutVars>
          <dgm:dir/>
          <dgm:resizeHandles val="exact"/>
        </dgm:presLayoutVars>
      </dgm:prSet>
      <dgm:spPr/>
    </dgm:pt>
    <dgm:pt modelId="{CC4C1576-EC02-4698-A892-38BB0C8EBCF0}" type="pres">
      <dgm:prSet presAssocID="{4AC76C52-E03F-4101-95E3-95DB18D8F86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9EFBF-87D2-437E-B8D4-2E7419B80FDD}" type="pres">
      <dgm:prSet presAssocID="{219633A4-3A6B-48CB-8F7B-B24DDB43EA3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B6E783-0D1F-4880-8E88-999B97983495}" type="pres">
      <dgm:prSet presAssocID="{219633A4-3A6B-48CB-8F7B-B24DDB43EA3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EA3124E-E351-4020-AD11-AF6126628498}" type="pres">
      <dgm:prSet presAssocID="{206340D4-F749-4E3B-BF5A-1B2F1C566E5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BA0E-B7EF-4B4A-A331-EA6F212CFBD9}" type="pres">
      <dgm:prSet presAssocID="{C1753575-12C7-4DD9-9668-3663E77FC7A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C19888D-9C9B-418D-A9A0-A81E5E6401D0}" type="pres">
      <dgm:prSet presAssocID="{C1753575-12C7-4DD9-9668-3663E77FC7A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231FC63-DB9A-4CE2-A31F-6E66F1C095E6}" type="pres">
      <dgm:prSet presAssocID="{72515DA3-E959-4ED8-A6BB-C77C2939F02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C50AC-EC64-4136-97B0-6FA13A38FA36}" type="presOf" srcId="{C1753575-12C7-4DD9-9668-3663E77FC7A8}" destId="{D4BEBA0E-B7EF-4B4A-A331-EA6F212CFBD9}" srcOrd="0" destOrd="0" presId="urn:microsoft.com/office/officeart/2005/8/layout/process1"/>
    <dgm:cxn modelId="{3EEF4CBF-3464-4443-9F8D-701F6E21A58F}" type="presOf" srcId="{46903632-3201-44F2-8C9A-7137C7A790EA}" destId="{CA2AA3C3-5DC1-4AA5-9002-59B7A26DE9FF}" srcOrd="0" destOrd="0" presId="urn:microsoft.com/office/officeart/2005/8/layout/process1"/>
    <dgm:cxn modelId="{4B07FF82-49AB-466E-8CE8-66A66FFB9806}" type="presOf" srcId="{72515DA3-E959-4ED8-A6BB-C77C2939F028}" destId="{0231FC63-DB9A-4CE2-A31F-6E66F1C095E6}" srcOrd="0" destOrd="0" presId="urn:microsoft.com/office/officeart/2005/8/layout/process1"/>
    <dgm:cxn modelId="{3C5C16BC-3634-40DD-813D-42915895E5B0}" type="presOf" srcId="{219633A4-3A6B-48CB-8F7B-B24DDB43EA32}" destId="{E9B6E783-0D1F-4880-8E88-999B97983495}" srcOrd="1" destOrd="0" presId="urn:microsoft.com/office/officeart/2005/8/layout/process1"/>
    <dgm:cxn modelId="{1EE31CAB-7508-4C83-A0CA-B591468B5F0A}" type="presOf" srcId="{4AC76C52-E03F-4101-95E3-95DB18D8F86A}" destId="{CC4C1576-EC02-4698-A892-38BB0C8EBCF0}" srcOrd="0" destOrd="0" presId="urn:microsoft.com/office/officeart/2005/8/layout/process1"/>
    <dgm:cxn modelId="{5DC7EB09-078B-4445-9450-E5A7A65CDD53}" type="presOf" srcId="{206340D4-F749-4E3B-BF5A-1B2F1C566E5A}" destId="{3EA3124E-E351-4020-AD11-AF6126628498}" srcOrd="0" destOrd="0" presId="urn:microsoft.com/office/officeart/2005/8/layout/process1"/>
    <dgm:cxn modelId="{137B9AAD-EA1A-4DB7-B582-2A5F4A78507E}" srcId="{46903632-3201-44F2-8C9A-7137C7A790EA}" destId="{206340D4-F749-4E3B-BF5A-1B2F1C566E5A}" srcOrd="1" destOrd="0" parTransId="{B34294DC-8E23-4513-A56B-A172458B898F}" sibTransId="{C1753575-12C7-4DD9-9668-3663E77FC7A8}"/>
    <dgm:cxn modelId="{4FE148BE-CF59-46E5-9385-C0B11214E67C}" srcId="{46903632-3201-44F2-8C9A-7137C7A790EA}" destId="{4AC76C52-E03F-4101-95E3-95DB18D8F86A}" srcOrd="0" destOrd="0" parTransId="{8116361A-B4CB-4371-B9A1-EE78E0D7B7A4}" sibTransId="{219633A4-3A6B-48CB-8F7B-B24DDB43EA32}"/>
    <dgm:cxn modelId="{2692C5BF-176D-4085-9AE7-F808F604AB12}" type="presOf" srcId="{219633A4-3A6B-48CB-8F7B-B24DDB43EA32}" destId="{C4D9EFBF-87D2-437E-B8D4-2E7419B80FDD}" srcOrd="0" destOrd="0" presId="urn:microsoft.com/office/officeart/2005/8/layout/process1"/>
    <dgm:cxn modelId="{693290EA-B284-4D2B-9C13-FD8DE8EE5D49}" type="presOf" srcId="{C1753575-12C7-4DD9-9668-3663E77FC7A8}" destId="{1C19888D-9C9B-418D-A9A0-A81E5E6401D0}" srcOrd="1" destOrd="0" presId="urn:microsoft.com/office/officeart/2005/8/layout/process1"/>
    <dgm:cxn modelId="{CD9DC5B4-2A4C-4FEF-BF52-6D5D2925B639}" srcId="{46903632-3201-44F2-8C9A-7137C7A790EA}" destId="{72515DA3-E959-4ED8-A6BB-C77C2939F028}" srcOrd="2" destOrd="0" parTransId="{FE4DCEFB-DA00-4817-B5C9-7F4D9B7FBE7A}" sibTransId="{FE20546A-83D9-4B5C-8A81-A93DDF2511EA}"/>
    <dgm:cxn modelId="{B594E59B-C9BC-4A2F-9CA0-AA21BF5A978E}" type="presParOf" srcId="{CA2AA3C3-5DC1-4AA5-9002-59B7A26DE9FF}" destId="{CC4C1576-EC02-4698-A892-38BB0C8EBCF0}" srcOrd="0" destOrd="0" presId="urn:microsoft.com/office/officeart/2005/8/layout/process1"/>
    <dgm:cxn modelId="{F67D2FE4-4250-4F18-949B-7875FA02636A}" type="presParOf" srcId="{CA2AA3C3-5DC1-4AA5-9002-59B7A26DE9FF}" destId="{C4D9EFBF-87D2-437E-B8D4-2E7419B80FDD}" srcOrd="1" destOrd="0" presId="urn:microsoft.com/office/officeart/2005/8/layout/process1"/>
    <dgm:cxn modelId="{9914E2A2-76C5-46F9-9403-1DC878BE866A}" type="presParOf" srcId="{C4D9EFBF-87D2-437E-B8D4-2E7419B80FDD}" destId="{E9B6E783-0D1F-4880-8E88-999B97983495}" srcOrd="0" destOrd="0" presId="urn:microsoft.com/office/officeart/2005/8/layout/process1"/>
    <dgm:cxn modelId="{F00A2244-8A19-46C8-A116-959EEB7F3B87}" type="presParOf" srcId="{CA2AA3C3-5DC1-4AA5-9002-59B7A26DE9FF}" destId="{3EA3124E-E351-4020-AD11-AF6126628498}" srcOrd="2" destOrd="0" presId="urn:microsoft.com/office/officeart/2005/8/layout/process1"/>
    <dgm:cxn modelId="{67E33F6F-DD83-4C47-9193-BF210700D736}" type="presParOf" srcId="{CA2AA3C3-5DC1-4AA5-9002-59B7A26DE9FF}" destId="{D4BEBA0E-B7EF-4B4A-A331-EA6F212CFBD9}" srcOrd="3" destOrd="0" presId="urn:microsoft.com/office/officeart/2005/8/layout/process1"/>
    <dgm:cxn modelId="{E7DC96B6-0C1B-43F9-98E1-6C039EC81FC2}" type="presParOf" srcId="{D4BEBA0E-B7EF-4B4A-A331-EA6F212CFBD9}" destId="{1C19888D-9C9B-418D-A9A0-A81E5E6401D0}" srcOrd="0" destOrd="0" presId="urn:microsoft.com/office/officeart/2005/8/layout/process1"/>
    <dgm:cxn modelId="{772288E3-FC43-4280-8BA3-D02F5B8D09EC}" type="presParOf" srcId="{CA2AA3C3-5DC1-4AA5-9002-59B7A26DE9FF}" destId="{0231FC63-DB9A-4CE2-A31F-6E66F1C095E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6903632-3201-44F2-8C9A-7137C7A790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C76C52-E03F-4101-95E3-95DB18D8F86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Mother</a:t>
          </a:r>
          <a:endParaRPr lang="en-US" dirty="0"/>
        </a:p>
      </dgm:t>
    </dgm:pt>
    <dgm:pt modelId="{8116361A-B4CB-4371-B9A1-EE78E0D7B7A4}" type="parTrans" cxnId="{4FE148BE-CF59-46E5-9385-C0B11214E67C}">
      <dgm:prSet/>
      <dgm:spPr/>
      <dgm:t>
        <a:bodyPr/>
        <a:lstStyle/>
        <a:p>
          <a:endParaRPr lang="en-US"/>
        </a:p>
      </dgm:t>
    </dgm:pt>
    <dgm:pt modelId="{219633A4-3A6B-48CB-8F7B-B24DDB43EA32}" type="sibTrans" cxnId="{4FE148BE-CF59-46E5-9385-C0B11214E67C}">
      <dgm:prSet/>
      <dgm:spPr/>
      <dgm:t>
        <a:bodyPr/>
        <a:lstStyle/>
        <a:p>
          <a:endParaRPr lang="en-US"/>
        </a:p>
      </dgm:t>
    </dgm:pt>
    <dgm:pt modelId="{72515DA3-E959-4ED8-A6BB-C77C2939F028}">
      <dgm:prSet phldrT="[Text]"/>
      <dgm:spPr/>
      <dgm:t>
        <a:bodyPr/>
        <a:lstStyle/>
        <a:p>
          <a:r>
            <a:rPr lang="en-US" dirty="0" smtClean="0"/>
            <a:t>Grow up?</a:t>
          </a:r>
          <a:endParaRPr lang="en-US" dirty="0"/>
        </a:p>
      </dgm:t>
    </dgm:pt>
    <dgm:pt modelId="{FE4DCEFB-DA00-4817-B5C9-7F4D9B7FBE7A}" type="parTrans" cxnId="{CD9DC5B4-2A4C-4FEF-BF52-6D5D2925B639}">
      <dgm:prSet/>
      <dgm:spPr/>
      <dgm:t>
        <a:bodyPr/>
        <a:lstStyle/>
        <a:p>
          <a:endParaRPr lang="en-US"/>
        </a:p>
      </dgm:t>
    </dgm:pt>
    <dgm:pt modelId="{FE20546A-83D9-4B5C-8A81-A93DDF2511EA}" type="sibTrans" cxnId="{CD9DC5B4-2A4C-4FEF-BF52-6D5D2925B639}">
      <dgm:prSet/>
      <dgm:spPr/>
      <dgm:t>
        <a:bodyPr/>
        <a:lstStyle/>
        <a:p>
          <a:endParaRPr lang="en-US"/>
        </a:p>
      </dgm:t>
    </dgm:pt>
    <dgm:pt modelId="{206340D4-F749-4E3B-BF5A-1B2F1C566E5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New born</a:t>
          </a:r>
          <a:endParaRPr lang="en-US" dirty="0"/>
        </a:p>
      </dgm:t>
    </dgm:pt>
    <dgm:pt modelId="{B34294DC-8E23-4513-A56B-A172458B898F}" type="parTrans" cxnId="{137B9AAD-EA1A-4DB7-B582-2A5F4A78507E}">
      <dgm:prSet/>
      <dgm:spPr/>
      <dgm:t>
        <a:bodyPr/>
        <a:lstStyle/>
        <a:p>
          <a:endParaRPr lang="en-US"/>
        </a:p>
      </dgm:t>
    </dgm:pt>
    <dgm:pt modelId="{C1753575-12C7-4DD9-9668-3663E77FC7A8}" type="sibTrans" cxnId="{137B9AAD-EA1A-4DB7-B582-2A5F4A78507E}">
      <dgm:prSet/>
      <dgm:spPr/>
      <dgm:t>
        <a:bodyPr/>
        <a:lstStyle/>
        <a:p>
          <a:endParaRPr lang="en-US"/>
        </a:p>
      </dgm:t>
    </dgm:pt>
    <dgm:pt modelId="{CA2AA3C3-5DC1-4AA5-9002-59B7A26DE9FF}" type="pres">
      <dgm:prSet presAssocID="{46903632-3201-44F2-8C9A-7137C7A790EA}" presName="Name0" presStyleCnt="0">
        <dgm:presLayoutVars>
          <dgm:dir/>
          <dgm:resizeHandles val="exact"/>
        </dgm:presLayoutVars>
      </dgm:prSet>
      <dgm:spPr/>
    </dgm:pt>
    <dgm:pt modelId="{CC4C1576-EC02-4698-A892-38BB0C8EBCF0}" type="pres">
      <dgm:prSet presAssocID="{4AC76C52-E03F-4101-95E3-95DB18D8F86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9EFBF-87D2-437E-B8D4-2E7419B80FDD}" type="pres">
      <dgm:prSet presAssocID="{219633A4-3A6B-48CB-8F7B-B24DDB43EA3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B6E783-0D1F-4880-8E88-999B97983495}" type="pres">
      <dgm:prSet presAssocID="{219633A4-3A6B-48CB-8F7B-B24DDB43EA3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EA3124E-E351-4020-AD11-AF6126628498}" type="pres">
      <dgm:prSet presAssocID="{206340D4-F749-4E3B-BF5A-1B2F1C566E5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BA0E-B7EF-4B4A-A331-EA6F212CFBD9}" type="pres">
      <dgm:prSet presAssocID="{C1753575-12C7-4DD9-9668-3663E77FC7A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C19888D-9C9B-418D-A9A0-A81E5E6401D0}" type="pres">
      <dgm:prSet presAssocID="{C1753575-12C7-4DD9-9668-3663E77FC7A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231FC63-DB9A-4CE2-A31F-6E66F1C095E6}" type="pres">
      <dgm:prSet presAssocID="{72515DA3-E959-4ED8-A6BB-C77C2939F02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C50AC-EC64-4136-97B0-6FA13A38FA36}" type="presOf" srcId="{C1753575-12C7-4DD9-9668-3663E77FC7A8}" destId="{D4BEBA0E-B7EF-4B4A-A331-EA6F212CFBD9}" srcOrd="0" destOrd="0" presId="urn:microsoft.com/office/officeart/2005/8/layout/process1"/>
    <dgm:cxn modelId="{3EEF4CBF-3464-4443-9F8D-701F6E21A58F}" type="presOf" srcId="{46903632-3201-44F2-8C9A-7137C7A790EA}" destId="{CA2AA3C3-5DC1-4AA5-9002-59B7A26DE9FF}" srcOrd="0" destOrd="0" presId="urn:microsoft.com/office/officeart/2005/8/layout/process1"/>
    <dgm:cxn modelId="{4B07FF82-49AB-466E-8CE8-66A66FFB9806}" type="presOf" srcId="{72515DA3-E959-4ED8-A6BB-C77C2939F028}" destId="{0231FC63-DB9A-4CE2-A31F-6E66F1C095E6}" srcOrd="0" destOrd="0" presId="urn:microsoft.com/office/officeart/2005/8/layout/process1"/>
    <dgm:cxn modelId="{3C5C16BC-3634-40DD-813D-42915895E5B0}" type="presOf" srcId="{219633A4-3A6B-48CB-8F7B-B24DDB43EA32}" destId="{E9B6E783-0D1F-4880-8E88-999B97983495}" srcOrd="1" destOrd="0" presId="urn:microsoft.com/office/officeart/2005/8/layout/process1"/>
    <dgm:cxn modelId="{1EE31CAB-7508-4C83-A0CA-B591468B5F0A}" type="presOf" srcId="{4AC76C52-E03F-4101-95E3-95DB18D8F86A}" destId="{CC4C1576-EC02-4698-A892-38BB0C8EBCF0}" srcOrd="0" destOrd="0" presId="urn:microsoft.com/office/officeart/2005/8/layout/process1"/>
    <dgm:cxn modelId="{5DC7EB09-078B-4445-9450-E5A7A65CDD53}" type="presOf" srcId="{206340D4-F749-4E3B-BF5A-1B2F1C566E5A}" destId="{3EA3124E-E351-4020-AD11-AF6126628498}" srcOrd="0" destOrd="0" presId="urn:microsoft.com/office/officeart/2005/8/layout/process1"/>
    <dgm:cxn modelId="{137B9AAD-EA1A-4DB7-B582-2A5F4A78507E}" srcId="{46903632-3201-44F2-8C9A-7137C7A790EA}" destId="{206340D4-F749-4E3B-BF5A-1B2F1C566E5A}" srcOrd="1" destOrd="0" parTransId="{B34294DC-8E23-4513-A56B-A172458B898F}" sibTransId="{C1753575-12C7-4DD9-9668-3663E77FC7A8}"/>
    <dgm:cxn modelId="{4FE148BE-CF59-46E5-9385-C0B11214E67C}" srcId="{46903632-3201-44F2-8C9A-7137C7A790EA}" destId="{4AC76C52-E03F-4101-95E3-95DB18D8F86A}" srcOrd="0" destOrd="0" parTransId="{8116361A-B4CB-4371-B9A1-EE78E0D7B7A4}" sibTransId="{219633A4-3A6B-48CB-8F7B-B24DDB43EA32}"/>
    <dgm:cxn modelId="{2692C5BF-176D-4085-9AE7-F808F604AB12}" type="presOf" srcId="{219633A4-3A6B-48CB-8F7B-B24DDB43EA32}" destId="{C4D9EFBF-87D2-437E-B8D4-2E7419B80FDD}" srcOrd="0" destOrd="0" presId="urn:microsoft.com/office/officeart/2005/8/layout/process1"/>
    <dgm:cxn modelId="{693290EA-B284-4D2B-9C13-FD8DE8EE5D49}" type="presOf" srcId="{C1753575-12C7-4DD9-9668-3663E77FC7A8}" destId="{1C19888D-9C9B-418D-A9A0-A81E5E6401D0}" srcOrd="1" destOrd="0" presId="urn:microsoft.com/office/officeart/2005/8/layout/process1"/>
    <dgm:cxn modelId="{CD9DC5B4-2A4C-4FEF-BF52-6D5D2925B639}" srcId="{46903632-3201-44F2-8C9A-7137C7A790EA}" destId="{72515DA3-E959-4ED8-A6BB-C77C2939F028}" srcOrd="2" destOrd="0" parTransId="{FE4DCEFB-DA00-4817-B5C9-7F4D9B7FBE7A}" sibTransId="{FE20546A-83D9-4B5C-8A81-A93DDF2511EA}"/>
    <dgm:cxn modelId="{B594E59B-C9BC-4A2F-9CA0-AA21BF5A978E}" type="presParOf" srcId="{CA2AA3C3-5DC1-4AA5-9002-59B7A26DE9FF}" destId="{CC4C1576-EC02-4698-A892-38BB0C8EBCF0}" srcOrd="0" destOrd="0" presId="urn:microsoft.com/office/officeart/2005/8/layout/process1"/>
    <dgm:cxn modelId="{F67D2FE4-4250-4F18-949B-7875FA02636A}" type="presParOf" srcId="{CA2AA3C3-5DC1-4AA5-9002-59B7A26DE9FF}" destId="{C4D9EFBF-87D2-437E-B8D4-2E7419B80FDD}" srcOrd="1" destOrd="0" presId="urn:microsoft.com/office/officeart/2005/8/layout/process1"/>
    <dgm:cxn modelId="{9914E2A2-76C5-46F9-9403-1DC878BE866A}" type="presParOf" srcId="{C4D9EFBF-87D2-437E-B8D4-2E7419B80FDD}" destId="{E9B6E783-0D1F-4880-8E88-999B97983495}" srcOrd="0" destOrd="0" presId="urn:microsoft.com/office/officeart/2005/8/layout/process1"/>
    <dgm:cxn modelId="{F00A2244-8A19-46C8-A116-959EEB7F3B87}" type="presParOf" srcId="{CA2AA3C3-5DC1-4AA5-9002-59B7A26DE9FF}" destId="{3EA3124E-E351-4020-AD11-AF6126628498}" srcOrd="2" destOrd="0" presId="urn:microsoft.com/office/officeart/2005/8/layout/process1"/>
    <dgm:cxn modelId="{67E33F6F-DD83-4C47-9193-BF210700D736}" type="presParOf" srcId="{CA2AA3C3-5DC1-4AA5-9002-59B7A26DE9FF}" destId="{D4BEBA0E-B7EF-4B4A-A331-EA6F212CFBD9}" srcOrd="3" destOrd="0" presId="urn:microsoft.com/office/officeart/2005/8/layout/process1"/>
    <dgm:cxn modelId="{E7DC96B6-0C1B-43F9-98E1-6C039EC81FC2}" type="presParOf" srcId="{D4BEBA0E-B7EF-4B4A-A331-EA6F212CFBD9}" destId="{1C19888D-9C9B-418D-A9A0-A81E5E6401D0}" srcOrd="0" destOrd="0" presId="urn:microsoft.com/office/officeart/2005/8/layout/process1"/>
    <dgm:cxn modelId="{772288E3-FC43-4280-8BA3-D02F5B8D09EC}" type="presParOf" srcId="{CA2AA3C3-5DC1-4AA5-9002-59B7A26DE9FF}" destId="{0231FC63-DB9A-4CE2-A31F-6E66F1C095E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EEF1535-2545-4923-A5B3-38A7EACE8B0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2148F-0119-47AE-AC82-41A6F77C8651}">
      <dgm:prSet phldrT="[Text]"/>
      <dgm:spPr/>
      <dgm:t>
        <a:bodyPr/>
        <a:lstStyle/>
        <a:p>
          <a:r>
            <a:rPr lang="en-US" strike="sngStrike" dirty="0" err="1" smtClean="0"/>
            <a:t>Rashtriya</a:t>
          </a:r>
          <a:r>
            <a:rPr lang="en-US" strike="sngStrike" dirty="0" smtClean="0"/>
            <a:t> ___ </a:t>
          </a:r>
          <a:r>
            <a:rPr lang="en-US" strike="sngStrike" dirty="0" err="1" smtClean="0"/>
            <a:t>Karyakram</a:t>
          </a:r>
          <a:endParaRPr lang="en-US" strike="sngStrike" dirty="0"/>
        </a:p>
      </dgm:t>
    </dgm:pt>
    <dgm:pt modelId="{AF10EEFE-BFAF-4FBA-95D1-8528DE1E03E9}" type="parTrans" cxnId="{66F22B63-6D6F-49F2-B04B-E72BBF1DD6BF}">
      <dgm:prSet/>
      <dgm:spPr/>
      <dgm:t>
        <a:bodyPr/>
        <a:lstStyle/>
        <a:p>
          <a:endParaRPr lang="en-US"/>
        </a:p>
      </dgm:t>
    </dgm:pt>
    <dgm:pt modelId="{AA220FBE-F18C-478B-A9C4-4E89A4935222}" type="sibTrans" cxnId="{66F22B63-6D6F-49F2-B04B-E72BBF1DD6BF}">
      <dgm:prSet/>
      <dgm:spPr/>
      <dgm:t>
        <a:bodyPr/>
        <a:lstStyle/>
        <a:p>
          <a:endParaRPr lang="en-US"/>
        </a:p>
      </dgm:t>
    </dgm:pt>
    <dgm:pt modelId="{3ACB05BF-BC24-4752-8FA7-E37858EA6A94}">
      <dgm:prSet custT="1"/>
      <dgm:spPr>
        <a:solidFill>
          <a:schemeClr val="accent2"/>
        </a:solidFill>
      </dgm:spPr>
      <dgm:t>
        <a:bodyPr/>
        <a:lstStyle/>
        <a:p>
          <a:r>
            <a:rPr lang="en-US" sz="2800" strike="noStrike" dirty="0"/>
            <a:t>India Newborn Action Plan (INAP): 2014, Sept</a:t>
          </a:r>
          <a:r>
            <a:rPr lang="en-US" sz="2800" strike="noStrike" dirty="0" smtClean="0"/>
            <a:t>. </a:t>
          </a:r>
          <a:endParaRPr lang="en-US" sz="2800" strike="noStrike" dirty="0"/>
        </a:p>
      </dgm:t>
    </dgm:pt>
    <dgm:pt modelId="{275E2FD7-5E3B-4701-9BEC-1A78D0830D1D}" type="parTrans" cxnId="{196D60DB-10E5-4D2D-8A1B-1E4276F1E33C}">
      <dgm:prSet/>
      <dgm:spPr/>
      <dgm:t>
        <a:bodyPr/>
        <a:lstStyle/>
        <a:p>
          <a:endParaRPr lang="en-US"/>
        </a:p>
      </dgm:t>
    </dgm:pt>
    <dgm:pt modelId="{2D6C3707-5D93-4800-869F-B0B1D96609D7}" type="sibTrans" cxnId="{196D60DB-10E5-4D2D-8A1B-1E4276F1E33C}">
      <dgm:prSet/>
      <dgm:spPr/>
      <dgm:t>
        <a:bodyPr/>
        <a:lstStyle/>
        <a:p>
          <a:endParaRPr lang="en-US"/>
        </a:p>
      </dgm:t>
    </dgm:pt>
    <dgm:pt modelId="{FE26D4BC-F92C-4E5F-B6AC-B78B178CA09A}">
      <dgm:prSet/>
      <dgm:spPr>
        <a:solidFill>
          <a:schemeClr val="accent2"/>
        </a:solidFill>
      </dgm:spPr>
      <dgm:t>
        <a:bodyPr/>
        <a:lstStyle/>
        <a:p>
          <a:r>
            <a:rPr lang="en-US" sz="2600" strike="noStrike" dirty="0"/>
            <a:t>Single digit Neonatal MR by </a:t>
          </a:r>
          <a:r>
            <a:rPr lang="en-US" sz="2600" strike="noStrike" dirty="0" smtClean="0"/>
            <a:t>2030 </a:t>
          </a:r>
          <a:endParaRPr lang="en-US" sz="2600" strike="noStrike" dirty="0"/>
        </a:p>
      </dgm:t>
    </dgm:pt>
    <dgm:pt modelId="{407FD647-43D7-4C8F-851F-53359C817656}" type="parTrans" cxnId="{CA20E120-63BB-4F5D-AC62-605EC2D31AAE}">
      <dgm:prSet/>
      <dgm:spPr/>
      <dgm:t>
        <a:bodyPr/>
        <a:lstStyle/>
        <a:p>
          <a:endParaRPr lang="en-US"/>
        </a:p>
      </dgm:t>
    </dgm:pt>
    <dgm:pt modelId="{4F4E11C7-4035-4D42-89AE-ABEC31DCD5A3}" type="sibTrans" cxnId="{CA20E120-63BB-4F5D-AC62-605EC2D31AAE}">
      <dgm:prSet/>
      <dgm:spPr/>
      <dgm:t>
        <a:bodyPr/>
        <a:lstStyle/>
        <a:p>
          <a:endParaRPr lang="en-US"/>
        </a:p>
      </dgm:t>
    </dgm:pt>
    <dgm:pt modelId="{E5480437-DD16-474E-B207-47E475BD67B1}">
      <dgm:prSet/>
      <dgm:spPr>
        <a:solidFill>
          <a:schemeClr val="accent2"/>
        </a:solidFill>
      </dgm:spPr>
      <dgm:t>
        <a:bodyPr/>
        <a:lstStyle/>
        <a:p>
          <a:r>
            <a:rPr lang="en-IN" sz="2600" strike="sngStrike" dirty="0"/>
            <a:t>Reproductive, Maternal, </a:t>
          </a:r>
          <a:r>
            <a:rPr lang="en-IN" sz="2600" strike="sngStrike" dirty="0" err="1"/>
            <a:t>Newborn</a:t>
          </a:r>
          <a:r>
            <a:rPr lang="en-IN" sz="2600" strike="sngStrike" dirty="0"/>
            <a:t>, Child and Adolescent health (RMNCH+A)</a:t>
          </a:r>
          <a:endParaRPr lang="en-US" sz="2600" strike="sngStrike" dirty="0"/>
        </a:p>
      </dgm:t>
    </dgm:pt>
    <dgm:pt modelId="{891D8695-B9DC-4EA7-8D21-1B18462A17CB}" type="parTrans" cxnId="{3756470B-A17A-43F0-AC05-505335905644}">
      <dgm:prSet/>
      <dgm:spPr/>
      <dgm:t>
        <a:bodyPr/>
        <a:lstStyle/>
        <a:p>
          <a:endParaRPr lang="en-US"/>
        </a:p>
      </dgm:t>
    </dgm:pt>
    <dgm:pt modelId="{81D12A57-3CDC-4E35-AE7E-A4C4903234A7}" type="sibTrans" cxnId="{3756470B-A17A-43F0-AC05-505335905644}">
      <dgm:prSet/>
      <dgm:spPr/>
      <dgm:t>
        <a:bodyPr/>
        <a:lstStyle/>
        <a:p>
          <a:endParaRPr lang="en-US"/>
        </a:p>
      </dgm:t>
    </dgm:pt>
    <dgm:pt modelId="{DFAA516D-BA07-4E9C-B1EE-AB00D62AAB23}">
      <dgm:prSet/>
      <dgm:spPr/>
      <dgm:t>
        <a:bodyPr/>
        <a:lstStyle/>
        <a:p>
          <a:r>
            <a:rPr lang="en-US" strike="sngStrike" dirty="0" smtClean="0"/>
            <a:t>2013: Bal </a:t>
          </a:r>
          <a:r>
            <a:rPr lang="en-US" strike="sngStrike" dirty="0" err="1" smtClean="0"/>
            <a:t>Swasthya</a:t>
          </a:r>
          <a:r>
            <a:rPr lang="en-US" strike="sngStrike" dirty="0" smtClean="0"/>
            <a:t> </a:t>
          </a:r>
          <a:r>
            <a:rPr lang="en-US" strike="sngStrike" dirty="0" err="1" smtClean="0"/>
            <a:t>Karyakram</a:t>
          </a:r>
          <a:r>
            <a:rPr lang="en-US" strike="sngStrike" dirty="0" smtClean="0"/>
            <a:t>: for disease detection, disability</a:t>
          </a:r>
          <a:endParaRPr lang="en-US" strike="sngStrike" dirty="0"/>
        </a:p>
      </dgm:t>
    </dgm:pt>
    <dgm:pt modelId="{FA217622-1D20-46E1-A745-680DD3A8557D}" type="parTrans" cxnId="{69187A3F-07B5-418F-8E22-930D42367490}">
      <dgm:prSet/>
      <dgm:spPr/>
      <dgm:t>
        <a:bodyPr/>
        <a:lstStyle/>
        <a:p>
          <a:endParaRPr lang="en-US"/>
        </a:p>
      </dgm:t>
    </dgm:pt>
    <dgm:pt modelId="{8875A784-B7EB-4D64-B305-7399E5C74524}" type="sibTrans" cxnId="{69187A3F-07B5-418F-8E22-930D42367490}">
      <dgm:prSet/>
      <dgm:spPr/>
      <dgm:t>
        <a:bodyPr/>
        <a:lstStyle/>
        <a:p>
          <a:endParaRPr lang="en-US"/>
        </a:p>
      </dgm:t>
    </dgm:pt>
    <dgm:pt modelId="{409BEB96-FA6F-4F5D-9A1E-0837C42A3CA1}">
      <dgm:prSet/>
      <dgm:spPr/>
      <dgm:t>
        <a:bodyPr/>
        <a:lstStyle/>
        <a:p>
          <a:r>
            <a:rPr lang="en-US" strike="sngStrike" dirty="0" smtClean="0"/>
            <a:t>2014, Jan: Kishor </a:t>
          </a:r>
          <a:r>
            <a:rPr lang="en-US" strike="sngStrike" dirty="0" err="1" smtClean="0"/>
            <a:t>Swasthya</a:t>
          </a:r>
          <a:r>
            <a:rPr lang="en-US" strike="sngStrike" dirty="0" smtClean="0"/>
            <a:t> </a:t>
          </a:r>
          <a:r>
            <a:rPr lang="en-US" strike="sngStrike" dirty="0" err="1" smtClean="0"/>
            <a:t>Karyakram</a:t>
          </a:r>
          <a:r>
            <a:rPr lang="en-US" strike="sngStrike" dirty="0" smtClean="0"/>
            <a:t>: 25 cr. adolescent , life skill, sexual health, addiction</a:t>
          </a:r>
          <a:endParaRPr lang="en-US" strike="sngStrike" dirty="0"/>
        </a:p>
      </dgm:t>
    </dgm:pt>
    <dgm:pt modelId="{FA535A19-6566-401F-9DFB-DCCD4B904906}" type="parTrans" cxnId="{F46C1C95-2E4D-4810-A592-81E60567DAE3}">
      <dgm:prSet/>
      <dgm:spPr/>
      <dgm:t>
        <a:bodyPr/>
        <a:lstStyle/>
        <a:p>
          <a:endParaRPr lang="en-US"/>
        </a:p>
      </dgm:t>
    </dgm:pt>
    <dgm:pt modelId="{991A992E-785A-45FC-9BA3-A26374A57E77}" type="sibTrans" cxnId="{F46C1C95-2E4D-4810-A592-81E60567DAE3}">
      <dgm:prSet/>
      <dgm:spPr/>
      <dgm:t>
        <a:bodyPr/>
        <a:lstStyle/>
        <a:p>
          <a:endParaRPr lang="en-US"/>
        </a:p>
      </dgm:t>
    </dgm:pt>
    <dgm:pt modelId="{948DB835-4EAE-4AA2-AD8F-BE89E90CCDDB}">
      <dgm:prSet/>
      <dgm:spPr>
        <a:solidFill>
          <a:schemeClr val="accent2"/>
        </a:solidFill>
      </dgm:spPr>
      <dgm:t>
        <a:bodyPr/>
        <a:lstStyle/>
        <a:p>
          <a:r>
            <a:rPr lang="en-US" sz="2600" strike="noStrike" dirty="0" smtClean="0"/>
            <a:t>Neonatal MR: 1</a:t>
          </a:r>
          <a:r>
            <a:rPr lang="en-US" sz="2600" strike="noStrike" baseline="30000" dirty="0" smtClean="0"/>
            <a:t>st</a:t>
          </a:r>
          <a:r>
            <a:rPr lang="en-US" sz="2600" strike="noStrike" dirty="0" smtClean="0"/>
            <a:t> 28 days / 1000 live birth.</a:t>
          </a:r>
          <a:endParaRPr lang="en-US" sz="2600" strike="noStrike" dirty="0"/>
        </a:p>
      </dgm:t>
    </dgm:pt>
    <dgm:pt modelId="{23D976C3-D01B-4C3C-9949-8537A4118887}" type="parTrans" cxnId="{3C6FA062-CED4-4FC1-B6F6-ED7F7D711916}">
      <dgm:prSet/>
      <dgm:spPr/>
      <dgm:t>
        <a:bodyPr/>
        <a:lstStyle/>
        <a:p>
          <a:endParaRPr lang="en-US"/>
        </a:p>
      </dgm:t>
    </dgm:pt>
    <dgm:pt modelId="{EE31A6FE-145D-4A2D-BA59-9897AE95E92C}" type="sibTrans" cxnId="{3C6FA062-CED4-4FC1-B6F6-ED7F7D711916}">
      <dgm:prSet/>
      <dgm:spPr/>
      <dgm:t>
        <a:bodyPr/>
        <a:lstStyle/>
        <a:p>
          <a:endParaRPr lang="en-US"/>
        </a:p>
      </dgm:t>
    </dgm:pt>
    <dgm:pt modelId="{010BF019-3C5C-4C19-9C82-58C41CDC3C5E}" type="pres">
      <dgm:prSet presAssocID="{0EEF1535-2545-4923-A5B3-38A7EACE8B0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BC0B0A-FB90-4BCC-8BD0-656BD34165B5}" type="pres">
      <dgm:prSet presAssocID="{F022148F-0119-47AE-AC82-41A6F77C8651}" presName="comp" presStyleCnt="0"/>
      <dgm:spPr/>
    </dgm:pt>
    <dgm:pt modelId="{E426AAA8-7BAF-484A-970A-23D097540A0E}" type="pres">
      <dgm:prSet presAssocID="{F022148F-0119-47AE-AC82-41A6F77C8651}" presName="box" presStyleLbl="node1" presStyleIdx="0" presStyleCnt="2"/>
      <dgm:spPr/>
      <dgm:t>
        <a:bodyPr/>
        <a:lstStyle/>
        <a:p>
          <a:endParaRPr lang="en-US"/>
        </a:p>
      </dgm:t>
    </dgm:pt>
    <dgm:pt modelId="{F74D2804-E51A-42E2-8600-D2D0C6DAFF76}" type="pres">
      <dgm:prSet presAssocID="{F022148F-0119-47AE-AC82-41A6F77C8651}" presName="img" presStyleLbl="fgImgPlace1" presStyleIdx="0" presStyleCnt="2" custScaleX="80414" custScaleY="8119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0870B7-ACB5-410A-A0DB-FC32C813595F}" type="pres">
      <dgm:prSet presAssocID="{F022148F-0119-47AE-AC82-41A6F77C8651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550831-6FDC-4BAC-8560-F0EB3AB8A27C}" type="pres">
      <dgm:prSet presAssocID="{AA220FBE-F18C-478B-A9C4-4E89A4935222}" presName="spacer" presStyleCnt="0"/>
      <dgm:spPr/>
    </dgm:pt>
    <dgm:pt modelId="{14850484-EE9A-42F8-82BC-E94AC9CC0E63}" type="pres">
      <dgm:prSet presAssocID="{3ACB05BF-BC24-4752-8FA7-E37858EA6A94}" presName="comp" presStyleCnt="0"/>
      <dgm:spPr/>
    </dgm:pt>
    <dgm:pt modelId="{8F473C58-8AB7-470C-8FE3-81E0FFDEA436}" type="pres">
      <dgm:prSet presAssocID="{3ACB05BF-BC24-4752-8FA7-E37858EA6A94}" presName="box" presStyleLbl="node1" presStyleIdx="1" presStyleCnt="2"/>
      <dgm:spPr/>
      <dgm:t>
        <a:bodyPr/>
        <a:lstStyle/>
        <a:p>
          <a:endParaRPr lang="en-US"/>
        </a:p>
      </dgm:t>
    </dgm:pt>
    <dgm:pt modelId="{5C0B13C2-2CD6-41AB-82A0-54748FE0ED71}" type="pres">
      <dgm:prSet presAssocID="{3ACB05BF-BC24-4752-8FA7-E37858EA6A94}" presName="img" presStyleLbl="fgImgPlace1" presStyleIdx="1" presStyleCnt="2" custScaleX="80414" custScaleY="8119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4C17F38-748E-4FF1-B6C7-5F671CF4209A}" type="pres">
      <dgm:prSet presAssocID="{3ACB05BF-BC24-4752-8FA7-E37858EA6A94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6FA062-CED4-4FC1-B6F6-ED7F7D711916}" srcId="{3ACB05BF-BC24-4752-8FA7-E37858EA6A94}" destId="{948DB835-4EAE-4AA2-AD8F-BE89E90CCDDB}" srcOrd="0" destOrd="0" parTransId="{23D976C3-D01B-4C3C-9949-8537A4118887}" sibTransId="{EE31A6FE-145D-4A2D-BA59-9897AE95E92C}"/>
    <dgm:cxn modelId="{B17F692C-3BCC-4886-8F5C-2E3B459B2CE3}" type="presOf" srcId="{948DB835-4EAE-4AA2-AD8F-BE89E90CCDDB}" destId="{8F473C58-8AB7-470C-8FE3-81E0FFDEA436}" srcOrd="0" destOrd="1" presId="urn:microsoft.com/office/officeart/2005/8/layout/vList4"/>
    <dgm:cxn modelId="{FC207D21-CE81-44EF-AC5C-F449457E5BB9}" type="presOf" srcId="{FE26D4BC-F92C-4E5F-B6AC-B78B178CA09A}" destId="{94C17F38-748E-4FF1-B6C7-5F671CF4209A}" srcOrd="1" destOrd="2" presId="urn:microsoft.com/office/officeart/2005/8/layout/vList4"/>
    <dgm:cxn modelId="{F8AA0674-E0F2-4851-89C7-0B3101980710}" type="presOf" srcId="{E5480437-DD16-474E-B207-47E475BD67B1}" destId="{8F473C58-8AB7-470C-8FE3-81E0FFDEA436}" srcOrd="0" destOrd="3" presId="urn:microsoft.com/office/officeart/2005/8/layout/vList4"/>
    <dgm:cxn modelId="{196D60DB-10E5-4D2D-8A1B-1E4276F1E33C}" srcId="{0EEF1535-2545-4923-A5B3-38A7EACE8B01}" destId="{3ACB05BF-BC24-4752-8FA7-E37858EA6A94}" srcOrd="1" destOrd="0" parTransId="{275E2FD7-5E3B-4701-9BEC-1A78D0830D1D}" sibTransId="{2D6C3707-5D93-4800-869F-B0B1D96609D7}"/>
    <dgm:cxn modelId="{B98BF0F8-101C-4C04-8B44-C9B3147815FE}" type="presOf" srcId="{FE26D4BC-F92C-4E5F-B6AC-B78B178CA09A}" destId="{8F473C58-8AB7-470C-8FE3-81E0FFDEA436}" srcOrd="0" destOrd="2" presId="urn:microsoft.com/office/officeart/2005/8/layout/vList4"/>
    <dgm:cxn modelId="{C5D651A3-022A-46F1-8FFA-87F0F77CABD3}" type="presOf" srcId="{DFAA516D-BA07-4E9C-B1EE-AB00D62AAB23}" destId="{E426AAA8-7BAF-484A-970A-23D097540A0E}" srcOrd="0" destOrd="1" presId="urn:microsoft.com/office/officeart/2005/8/layout/vList4"/>
    <dgm:cxn modelId="{E0533DB1-A283-4B81-80FF-BB41A313D662}" type="presOf" srcId="{409BEB96-FA6F-4F5D-9A1E-0837C42A3CA1}" destId="{B40870B7-ACB5-410A-A0DB-FC32C813595F}" srcOrd="1" destOrd="2" presId="urn:microsoft.com/office/officeart/2005/8/layout/vList4"/>
    <dgm:cxn modelId="{09B0A814-B305-4783-AA57-6DD0727F474D}" type="presOf" srcId="{3ACB05BF-BC24-4752-8FA7-E37858EA6A94}" destId="{8F473C58-8AB7-470C-8FE3-81E0FFDEA436}" srcOrd="0" destOrd="0" presId="urn:microsoft.com/office/officeart/2005/8/layout/vList4"/>
    <dgm:cxn modelId="{D2144349-834D-4AFD-81A6-7467AD3252F2}" type="presOf" srcId="{F022148F-0119-47AE-AC82-41A6F77C8651}" destId="{B40870B7-ACB5-410A-A0DB-FC32C813595F}" srcOrd="1" destOrd="0" presId="urn:microsoft.com/office/officeart/2005/8/layout/vList4"/>
    <dgm:cxn modelId="{19EF9E35-CE87-4479-8C07-93D1727D87AD}" type="presOf" srcId="{DFAA516D-BA07-4E9C-B1EE-AB00D62AAB23}" destId="{B40870B7-ACB5-410A-A0DB-FC32C813595F}" srcOrd="1" destOrd="1" presId="urn:microsoft.com/office/officeart/2005/8/layout/vList4"/>
    <dgm:cxn modelId="{69187A3F-07B5-418F-8E22-930D42367490}" srcId="{F022148F-0119-47AE-AC82-41A6F77C8651}" destId="{DFAA516D-BA07-4E9C-B1EE-AB00D62AAB23}" srcOrd="0" destOrd="0" parTransId="{FA217622-1D20-46E1-A745-680DD3A8557D}" sibTransId="{8875A784-B7EB-4D64-B305-7399E5C74524}"/>
    <dgm:cxn modelId="{920B18D3-09F3-4B5C-BA5F-796EF870D22E}" type="presOf" srcId="{409BEB96-FA6F-4F5D-9A1E-0837C42A3CA1}" destId="{E426AAA8-7BAF-484A-970A-23D097540A0E}" srcOrd="0" destOrd="2" presId="urn:microsoft.com/office/officeart/2005/8/layout/vList4"/>
    <dgm:cxn modelId="{CA20E120-63BB-4F5D-AC62-605EC2D31AAE}" srcId="{3ACB05BF-BC24-4752-8FA7-E37858EA6A94}" destId="{FE26D4BC-F92C-4E5F-B6AC-B78B178CA09A}" srcOrd="1" destOrd="0" parTransId="{407FD647-43D7-4C8F-851F-53359C817656}" sibTransId="{4F4E11C7-4035-4D42-89AE-ABEC31DCD5A3}"/>
    <dgm:cxn modelId="{3756470B-A17A-43F0-AC05-505335905644}" srcId="{3ACB05BF-BC24-4752-8FA7-E37858EA6A94}" destId="{E5480437-DD16-474E-B207-47E475BD67B1}" srcOrd="2" destOrd="0" parTransId="{891D8695-B9DC-4EA7-8D21-1B18462A17CB}" sibTransId="{81D12A57-3CDC-4E35-AE7E-A4C4903234A7}"/>
    <dgm:cxn modelId="{B1F9DED0-7F81-476C-BFBB-B13F7F7D4E1C}" type="presOf" srcId="{0EEF1535-2545-4923-A5B3-38A7EACE8B01}" destId="{010BF019-3C5C-4C19-9C82-58C41CDC3C5E}" srcOrd="0" destOrd="0" presId="urn:microsoft.com/office/officeart/2005/8/layout/vList4"/>
    <dgm:cxn modelId="{D3283EB4-EE7D-4AA6-9009-3BA231CE4ADC}" type="presOf" srcId="{3ACB05BF-BC24-4752-8FA7-E37858EA6A94}" destId="{94C17F38-748E-4FF1-B6C7-5F671CF4209A}" srcOrd="1" destOrd="0" presId="urn:microsoft.com/office/officeart/2005/8/layout/vList4"/>
    <dgm:cxn modelId="{256B531A-3E21-4AC1-9554-59E767CC7C8E}" type="presOf" srcId="{F022148F-0119-47AE-AC82-41A6F77C8651}" destId="{E426AAA8-7BAF-484A-970A-23D097540A0E}" srcOrd="0" destOrd="0" presId="urn:microsoft.com/office/officeart/2005/8/layout/vList4"/>
    <dgm:cxn modelId="{F46C1C95-2E4D-4810-A592-81E60567DAE3}" srcId="{F022148F-0119-47AE-AC82-41A6F77C8651}" destId="{409BEB96-FA6F-4F5D-9A1E-0837C42A3CA1}" srcOrd="1" destOrd="0" parTransId="{FA535A19-6566-401F-9DFB-DCCD4B904906}" sibTransId="{991A992E-785A-45FC-9BA3-A26374A57E77}"/>
    <dgm:cxn modelId="{66F22B63-6D6F-49F2-B04B-E72BBF1DD6BF}" srcId="{0EEF1535-2545-4923-A5B3-38A7EACE8B01}" destId="{F022148F-0119-47AE-AC82-41A6F77C8651}" srcOrd="0" destOrd="0" parTransId="{AF10EEFE-BFAF-4FBA-95D1-8528DE1E03E9}" sibTransId="{AA220FBE-F18C-478B-A9C4-4E89A4935222}"/>
    <dgm:cxn modelId="{1E9C2A7C-8524-4CA0-A16B-691FF3FF618A}" type="presOf" srcId="{E5480437-DD16-474E-B207-47E475BD67B1}" destId="{94C17F38-748E-4FF1-B6C7-5F671CF4209A}" srcOrd="1" destOrd="3" presId="urn:microsoft.com/office/officeart/2005/8/layout/vList4"/>
    <dgm:cxn modelId="{715797A6-E104-445F-871E-BE3B893E4EFB}" type="presOf" srcId="{948DB835-4EAE-4AA2-AD8F-BE89E90CCDDB}" destId="{94C17F38-748E-4FF1-B6C7-5F671CF4209A}" srcOrd="1" destOrd="1" presId="urn:microsoft.com/office/officeart/2005/8/layout/vList4"/>
    <dgm:cxn modelId="{B22515FE-B1A8-46E5-9151-3B1179CCE69D}" type="presParOf" srcId="{010BF019-3C5C-4C19-9C82-58C41CDC3C5E}" destId="{60BC0B0A-FB90-4BCC-8BD0-656BD34165B5}" srcOrd="0" destOrd="0" presId="urn:microsoft.com/office/officeart/2005/8/layout/vList4"/>
    <dgm:cxn modelId="{C7AAF6A4-6CB2-4A06-817D-3ED216C9862C}" type="presParOf" srcId="{60BC0B0A-FB90-4BCC-8BD0-656BD34165B5}" destId="{E426AAA8-7BAF-484A-970A-23D097540A0E}" srcOrd="0" destOrd="0" presId="urn:microsoft.com/office/officeart/2005/8/layout/vList4"/>
    <dgm:cxn modelId="{E4A26C88-32BD-46B1-BD56-39AA46BA6971}" type="presParOf" srcId="{60BC0B0A-FB90-4BCC-8BD0-656BD34165B5}" destId="{F74D2804-E51A-42E2-8600-D2D0C6DAFF76}" srcOrd="1" destOrd="0" presId="urn:microsoft.com/office/officeart/2005/8/layout/vList4"/>
    <dgm:cxn modelId="{121AB18A-4DCC-456E-AC20-B4273886DDEF}" type="presParOf" srcId="{60BC0B0A-FB90-4BCC-8BD0-656BD34165B5}" destId="{B40870B7-ACB5-410A-A0DB-FC32C813595F}" srcOrd="2" destOrd="0" presId="urn:microsoft.com/office/officeart/2005/8/layout/vList4"/>
    <dgm:cxn modelId="{0086CA49-8FE1-4B47-96A7-6193F872422D}" type="presParOf" srcId="{010BF019-3C5C-4C19-9C82-58C41CDC3C5E}" destId="{6B550831-6FDC-4BAC-8560-F0EB3AB8A27C}" srcOrd="1" destOrd="0" presId="urn:microsoft.com/office/officeart/2005/8/layout/vList4"/>
    <dgm:cxn modelId="{37855710-3B67-4BD4-A894-F62F6AEBA92B}" type="presParOf" srcId="{010BF019-3C5C-4C19-9C82-58C41CDC3C5E}" destId="{14850484-EE9A-42F8-82BC-E94AC9CC0E63}" srcOrd="2" destOrd="0" presId="urn:microsoft.com/office/officeart/2005/8/layout/vList4"/>
    <dgm:cxn modelId="{37379A2C-5164-48C7-A0AD-519E21173C9F}" type="presParOf" srcId="{14850484-EE9A-42F8-82BC-E94AC9CC0E63}" destId="{8F473C58-8AB7-470C-8FE3-81E0FFDEA436}" srcOrd="0" destOrd="0" presId="urn:microsoft.com/office/officeart/2005/8/layout/vList4"/>
    <dgm:cxn modelId="{480BE6E8-280E-4BE2-B5F0-1B501930FFE9}" type="presParOf" srcId="{14850484-EE9A-42F8-82BC-E94AC9CC0E63}" destId="{5C0B13C2-2CD6-41AB-82A0-54748FE0ED71}" srcOrd="1" destOrd="0" presId="urn:microsoft.com/office/officeart/2005/8/layout/vList4"/>
    <dgm:cxn modelId="{3FE4D458-EF98-4EB1-870A-F4D8C2070740}" type="presParOf" srcId="{14850484-EE9A-42F8-82BC-E94AC9CC0E63}" destId="{94C17F38-748E-4FF1-B6C7-5F671CF4209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6903632-3201-44F2-8C9A-7137C7A790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C76C52-E03F-4101-95E3-95DB18D8F86A}">
      <dgm:prSet phldrT="[Text]"/>
      <dgm:spPr/>
      <dgm:t>
        <a:bodyPr/>
        <a:lstStyle/>
        <a:p>
          <a:r>
            <a:rPr lang="en-US" strike="sngStrike" dirty="0" smtClean="0"/>
            <a:t>Mother</a:t>
          </a:r>
          <a:endParaRPr lang="en-US" strike="sngStrike" dirty="0"/>
        </a:p>
      </dgm:t>
    </dgm:pt>
    <dgm:pt modelId="{8116361A-B4CB-4371-B9A1-EE78E0D7B7A4}" type="parTrans" cxnId="{4FE148BE-CF59-46E5-9385-C0B11214E67C}">
      <dgm:prSet/>
      <dgm:spPr/>
      <dgm:t>
        <a:bodyPr/>
        <a:lstStyle/>
        <a:p>
          <a:endParaRPr lang="en-US"/>
        </a:p>
      </dgm:t>
    </dgm:pt>
    <dgm:pt modelId="{219633A4-3A6B-48CB-8F7B-B24DDB43EA32}" type="sibTrans" cxnId="{4FE148BE-CF59-46E5-9385-C0B11214E67C}">
      <dgm:prSet/>
      <dgm:spPr/>
      <dgm:t>
        <a:bodyPr/>
        <a:lstStyle/>
        <a:p>
          <a:endParaRPr lang="en-US"/>
        </a:p>
      </dgm:t>
    </dgm:pt>
    <dgm:pt modelId="{72515DA3-E959-4ED8-A6BB-C77C2939F028}">
      <dgm:prSet phldrT="[Text]"/>
      <dgm:spPr/>
      <dgm:t>
        <a:bodyPr/>
        <a:lstStyle/>
        <a:p>
          <a:r>
            <a:rPr lang="en-US" dirty="0" smtClean="0"/>
            <a:t>Grow up?</a:t>
          </a:r>
          <a:endParaRPr lang="en-US" dirty="0"/>
        </a:p>
      </dgm:t>
    </dgm:pt>
    <dgm:pt modelId="{FE4DCEFB-DA00-4817-B5C9-7F4D9B7FBE7A}" type="parTrans" cxnId="{CD9DC5B4-2A4C-4FEF-BF52-6D5D2925B639}">
      <dgm:prSet/>
      <dgm:spPr/>
      <dgm:t>
        <a:bodyPr/>
        <a:lstStyle/>
        <a:p>
          <a:endParaRPr lang="en-US"/>
        </a:p>
      </dgm:t>
    </dgm:pt>
    <dgm:pt modelId="{FE20546A-83D9-4B5C-8A81-A93DDF2511EA}" type="sibTrans" cxnId="{CD9DC5B4-2A4C-4FEF-BF52-6D5D2925B639}">
      <dgm:prSet/>
      <dgm:spPr/>
      <dgm:t>
        <a:bodyPr/>
        <a:lstStyle/>
        <a:p>
          <a:endParaRPr lang="en-US"/>
        </a:p>
      </dgm:t>
    </dgm:pt>
    <dgm:pt modelId="{206340D4-F749-4E3B-BF5A-1B2F1C566E5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New born</a:t>
          </a:r>
          <a:endParaRPr lang="en-US" dirty="0"/>
        </a:p>
      </dgm:t>
    </dgm:pt>
    <dgm:pt modelId="{B34294DC-8E23-4513-A56B-A172458B898F}" type="parTrans" cxnId="{137B9AAD-EA1A-4DB7-B582-2A5F4A78507E}">
      <dgm:prSet/>
      <dgm:spPr/>
      <dgm:t>
        <a:bodyPr/>
        <a:lstStyle/>
        <a:p>
          <a:endParaRPr lang="en-US"/>
        </a:p>
      </dgm:t>
    </dgm:pt>
    <dgm:pt modelId="{C1753575-12C7-4DD9-9668-3663E77FC7A8}" type="sibTrans" cxnId="{137B9AAD-EA1A-4DB7-B582-2A5F4A78507E}">
      <dgm:prSet/>
      <dgm:spPr/>
      <dgm:t>
        <a:bodyPr/>
        <a:lstStyle/>
        <a:p>
          <a:endParaRPr lang="en-US"/>
        </a:p>
      </dgm:t>
    </dgm:pt>
    <dgm:pt modelId="{CA2AA3C3-5DC1-4AA5-9002-59B7A26DE9FF}" type="pres">
      <dgm:prSet presAssocID="{46903632-3201-44F2-8C9A-7137C7A790EA}" presName="Name0" presStyleCnt="0">
        <dgm:presLayoutVars>
          <dgm:dir/>
          <dgm:resizeHandles val="exact"/>
        </dgm:presLayoutVars>
      </dgm:prSet>
      <dgm:spPr/>
    </dgm:pt>
    <dgm:pt modelId="{CC4C1576-EC02-4698-A892-38BB0C8EBCF0}" type="pres">
      <dgm:prSet presAssocID="{4AC76C52-E03F-4101-95E3-95DB18D8F86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9EFBF-87D2-437E-B8D4-2E7419B80FDD}" type="pres">
      <dgm:prSet presAssocID="{219633A4-3A6B-48CB-8F7B-B24DDB43EA3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B6E783-0D1F-4880-8E88-999B97983495}" type="pres">
      <dgm:prSet presAssocID="{219633A4-3A6B-48CB-8F7B-B24DDB43EA3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EA3124E-E351-4020-AD11-AF6126628498}" type="pres">
      <dgm:prSet presAssocID="{206340D4-F749-4E3B-BF5A-1B2F1C566E5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BA0E-B7EF-4B4A-A331-EA6F212CFBD9}" type="pres">
      <dgm:prSet presAssocID="{C1753575-12C7-4DD9-9668-3663E77FC7A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C19888D-9C9B-418D-A9A0-A81E5E6401D0}" type="pres">
      <dgm:prSet presAssocID="{C1753575-12C7-4DD9-9668-3663E77FC7A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231FC63-DB9A-4CE2-A31F-6E66F1C095E6}" type="pres">
      <dgm:prSet presAssocID="{72515DA3-E959-4ED8-A6BB-C77C2939F02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C50AC-EC64-4136-97B0-6FA13A38FA36}" type="presOf" srcId="{C1753575-12C7-4DD9-9668-3663E77FC7A8}" destId="{D4BEBA0E-B7EF-4B4A-A331-EA6F212CFBD9}" srcOrd="0" destOrd="0" presId="urn:microsoft.com/office/officeart/2005/8/layout/process1"/>
    <dgm:cxn modelId="{3EEF4CBF-3464-4443-9F8D-701F6E21A58F}" type="presOf" srcId="{46903632-3201-44F2-8C9A-7137C7A790EA}" destId="{CA2AA3C3-5DC1-4AA5-9002-59B7A26DE9FF}" srcOrd="0" destOrd="0" presId="urn:microsoft.com/office/officeart/2005/8/layout/process1"/>
    <dgm:cxn modelId="{4B07FF82-49AB-466E-8CE8-66A66FFB9806}" type="presOf" srcId="{72515DA3-E959-4ED8-A6BB-C77C2939F028}" destId="{0231FC63-DB9A-4CE2-A31F-6E66F1C095E6}" srcOrd="0" destOrd="0" presId="urn:microsoft.com/office/officeart/2005/8/layout/process1"/>
    <dgm:cxn modelId="{3C5C16BC-3634-40DD-813D-42915895E5B0}" type="presOf" srcId="{219633A4-3A6B-48CB-8F7B-B24DDB43EA32}" destId="{E9B6E783-0D1F-4880-8E88-999B97983495}" srcOrd="1" destOrd="0" presId="urn:microsoft.com/office/officeart/2005/8/layout/process1"/>
    <dgm:cxn modelId="{1EE31CAB-7508-4C83-A0CA-B591468B5F0A}" type="presOf" srcId="{4AC76C52-E03F-4101-95E3-95DB18D8F86A}" destId="{CC4C1576-EC02-4698-A892-38BB0C8EBCF0}" srcOrd="0" destOrd="0" presId="urn:microsoft.com/office/officeart/2005/8/layout/process1"/>
    <dgm:cxn modelId="{5DC7EB09-078B-4445-9450-E5A7A65CDD53}" type="presOf" srcId="{206340D4-F749-4E3B-BF5A-1B2F1C566E5A}" destId="{3EA3124E-E351-4020-AD11-AF6126628498}" srcOrd="0" destOrd="0" presId="urn:microsoft.com/office/officeart/2005/8/layout/process1"/>
    <dgm:cxn modelId="{137B9AAD-EA1A-4DB7-B582-2A5F4A78507E}" srcId="{46903632-3201-44F2-8C9A-7137C7A790EA}" destId="{206340D4-F749-4E3B-BF5A-1B2F1C566E5A}" srcOrd="1" destOrd="0" parTransId="{B34294DC-8E23-4513-A56B-A172458B898F}" sibTransId="{C1753575-12C7-4DD9-9668-3663E77FC7A8}"/>
    <dgm:cxn modelId="{4FE148BE-CF59-46E5-9385-C0B11214E67C}" srcId="{46903632-3201-44F2-8C9A-7137C7A790EA}" destId="{4AC76C52-E03F-4101-95E3-95DB18D8F86A}" srcOrd="0" destOrd="0" parTransId="{8116361A-B4CB-4371-B9A1-EE78E0D7B7A4}" sibTransId="{219633A4-3A6B-48CB-8F7B-B24DDB43EA32}"/>
    <dgm:cxn modelId="{2692C5BF-176D-4085-9AE7-F808F604AB12}" type="presOf" srcId="{219633A4-3A6B-48CB-8F7B-B24DDB43EA32}" destId="{C4D9EFBF-87D2-437E-B8D4-2E7419B80FDD}" srcOrd="0" destOrd="0" presId="urn:microsoft.com/office/officeart/2005/8/layout/process1"/>
    <dgm:cxn modelId="{693290EA-B284-4D2B-9C13-FD8DE8EE5D49}" type="presOf" srcId="{C1753575-12C7-4DD9-9668-3663E77FC7A8}" destId="{1C19888D-9C9B-418D-A9A0-A81E5E6401D0}" srcOrd="1" destOrd="0" presId="urn:microsoft.com/office/officeart/2005/8/layout/process1"/>
    <dgm:cxn modelId="{CD9DC5B4-2A4C-4FEF-BF52-6D5D2925B639}" srcId="{46903632-3201-44F2-8C9A-7137C7A790EA}" destId="{72515DA3-E959-4ED8-A6BB-C77C2939F028}" srcOrd="2" destOrd="0" parTransId="{FE4DCEFB-DA00-4817-B5C9-7F4D9B7FBE7A}" sibTransId="{FE20546A-83D9-4B5C-8A81-A93DDF2511EA}"/>
    <dgm:cxn modelId="{B594E59B-C9BC-4A2F-9CA0-AA21BF5A978E}" type="presParOf" srcId="{CA2AA3C3-5DC1-4AA5-9002-59B7A26DE9FF}" destId="{CC4C1576-EC02-4698-A892-38BB0C8EBCF0}" srcOrd="0" destOrd="0" presId="urn:microsoft.com/office/officeart/2005/8/layout/process1"/>
    <dgm:cxn modelId="{F67D2FE4-4250-4F18-949B-7875FA02636A}" type="presParOf" srcId="{CA2AA3C3-5DC1-4AA5-9002-59B7A26DE9FF}" destId="{C4D9EFBF-87D2-437E-B8D4-2E7419B80FDD}" srcOrd="1" destOrd="0" presId="urn:microsoft.com/office/officeart/2005/8/layout/process1"/>
    <dgm:cxn modelId="{9914E2A2-76C5-46F9-9403-1DC878BE866A}" type="presParOf" srcId="{C4D9EFBF-87D2-437E-B8D4-2E7419B80FDD}" destId="{E9B6E783-0D1F-4880-8E88-999B97983495}" srcOrd="0" destOrd="0" presId="urn:microsoft.com/office/officeart/2005/8/layout/process1"/>
    <dgm:cxn modelId="{F00A2244-8A19-46C8-A116-959EEB7F3B87}" type="presParOf" srcId="{CA2AA3C3-5DC1-4AA5-9002-59B7A26DE9FF}" destId="{3EA3124E-E351-4020-AD11-AF6126628498}" srcOrd="2" destOrd="0" presId="urn:microsoft.com/office/officeart/2005/8/layout/process1"/>
    <dgm:cxn modelId="{67E33F6F-DD83-4C47-9193-BF210700D736}" type="presParOf" srcId="{CA2AA3C3-5DC1-4AA5-9002-59B7A26DE9FF}" destId="{D4BEBA0E-B7EF-4B4A-A331-EA6F212CFBD9}" srcOrd="3" destOrd="0" presId="urn:microsoft.com/office/officeart/2005/8/layout/process1"/>
    <dgm:cxn modelId="{E7DC96B6-0C1B-43F9-98E1-6C039EC81FC2}" type="presParOf" srcId="{D4BEBA0E-B7EF-4B4A-A331-EA6F212CFBD9}" destId="{1C19888D-9C9B-418D-A9A0-A81E5E6401D0}" srcOrd="0" destOrd="0" presId="urn:microsoft.com/office/officeart/2005/8/layout/process1"/>
    <dgm:cxn modelId="{772288E3-FC43-4280-8BA3-D02F5B8D09EC}" type="presParOf" srcId="{CA2AA3C3-5DC1-4AA5-9002-59B7A26DE9FF}" destId="{0231FC63-DB9A-4CE2-A31F-6E66F1C095E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B86438B-C2FC-43E8-A8D4-5CD6ECFC9CAF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B33170-C309-4023-B3B4-173EFC091C90}">
      <dgm:prSet phldrT="[Text]"/>
      <dgm:spPr/>
      <dgm:t>
        <a:bodyPr/>
        <a:lstStyle/>
        <a:p>
          <a:r>
            <a:rPr lang="en-US" dirty="0"/>
            <a:t>National Health Mission (NHM</a:t>
          </a:r>
          <a:r>
            <a:rPr lang="en-US" dirty="0" smtClean="0"/>
            <a:t>) </a:t>
          </a:r>
          <a:br>
            <a:rPr lang="en-US" dirty="0" smtClean="0"/>
          </a:br>
          <a:r>
            <a:rPr lang="en-US" u="sng" dirty="0" smtClean="0"/>
            <a:t>27k cr </a:t>
          </a:r>
          <a:r>
            <a:rPr lang="en-US" dirty="0" smtClean="0"/>
            <a:t>in Budget 2017 [majority for Rural]</a:t>
          </a:r>
          <a:endParaRPr lang="en-US" dirty="0"/>
        </a:p>
      </dgm:t>
    </dgm:pt>
    <dgm:pt modelId="{F10BE7A8-0D74-4D49-83AE-97495D75093D}" type="parTrans" cxnId="{403EA652-4A11-4583-8EC3-78E8ADFC0F6A}">
      <dgm:prSet/>
      <dgm:spPr/>
      <dgm:t>
        <a:bodyPr/>
        <a:lstStyle/>
        <a:p>
          <a:endParaRPr lang="en-US"/>
        </a:p>
      </dgm:t>
    </dgm:pt>
    <dgm:pt modelId="{9FD7D399-1BAB-4DD6-B5A8-CBCAB66A9AE7}" type="sibTrans" cxnId="{403EA652-4A11-4583-8EC3-78E8ADFC0F6A}">
      <dgm:prSet/>
      <dgm:spPr/>
      <dgm:t>
        <a:bodyPr/>
        <a:lstStyle/>
        <a:p>
          <a:endParaRPr lang="en-US"/>
        </a:p>
      </dgm:t>
    </dgm:pt>
    <dgm:pt modelId="{41CD69C2-025B-42C0-BC63-15DF91D6C3EF}">
      <dgm:prSet/>
      <dgm:spPr/>
      <dgm:t>
        <a:bodyPr/>
        <a:lstStyle/>
        <a:p>
          <a:pPr algn="l"/>
          <a:r>
            <a:rPr lang="en-US" dirty="0"/>
            <a:t>Rural (NRHM)</a:t>
          </a:r>
        </a:p>
      </dgm:t>
    </dgm:pt>
    <dgm:pt modelId="{C8ED8769-1C40-4886-AC81-6CF0E58BFEEC}" type="parTrans" cxnId="{A5CD07E6-65BB-4273-82AF-D40AA1DC3746}">
      <dgm:prSet/>
      <dgm:spPr/>
      <dgm:t>
        <a:bodyPr/>
        <a:lstStyle/>
        <a:p>
          <a:endParaRPr lang="en-US"/>
        </a:p>
      </dgm:t>
    </dgm:pt>
    <dgm:pt modelId="{C7787C29-7C40-468C-B515-59B058750C54}" type="sibTrans" cxnId="{A5CD07E6-65BB-4273-82AF-D40AA1DC3746}">
      <dgm:prSet/>
      <dgm:spPr/>
      <dgm:t>
        <a:bodyPr/>
        <a:lstStyle/>
        <a:p>
          <a:endParaRPr lang="en-US"/>
        </a:p>
      </dgm:t>
    </dgm:pt>
    <dgm:pt modelId="{EED2C010-5C24-46B4-BE0C-0688C770A034}">
      <dgm:prSet/>
      <dgm:spPr/>
      <dgm:t>
        <a:bodyPr/>
        <a:lstStyle/>
        <a:p>
          <a:r>
            <a:rPr lang="en-US" dirty="0"/>
            <a:t>Urban Health Mission (NUHM)</a:t>
          </a:r>
        </a:p>
      </dgm:t>
    </dgm:pt>
    <dgm:pt modelId="{C70BB7E8-34F8-4E76-98F2-546057880D09}" type="parTrans" cxnId="{09E1DCEE-764A-444C-A869-9E53C5293821}">
      <dgm:prSet/>
      <dgm:spPr/>
      <dgm:t>
        <a:bodyPr/>
        <a:lstStyle/>
        <a:p>
          <a:endParaRPr lang="en-US"/>
        </a:p>
      </dgm:t>
    </dgm:pt>
    <dgm:pt modelId="{6F55A1EA-316C-40BF-BEA3-111EC3CDB48C}" type="sibTrans" cxnId="{09E1DCEE-764A-444C-A869-9E53C5293821}">
      <dgm:prSet/>
      <dgm:spPr/>
      <dgm:t>
        <a:bodyPr/>
        <a:lstStyle/>
        <a:p>
          <a:endParaRPr lang="en-US"/>
        </a:p>
      </dgm:t>
    </dgm:pt>
    <dgm:pt modelId="{1F99A1CA-1DA0-4A5C-B0C1-0AF5985594AC}">
      <dgm:prSet/>
      <dgm:spPr/>
      <dgm:t>
        <a:bodyPr/>
        <a:lstStyle/>
        <a:p>
          <a:pPr algn="l">
            <a:buFont typeface="+mj-lt"/>
            <a:buNone/>
          </a:pPr>
          <a:r>
            <a:rPr lang="en-US" dirty="0"/>
            <a:t>Pop </a:t>
          </a:r>
          <a:r>
            <a:rPr lang="en-US" dirty="0" smtClean="0"/>
            <a:t>&gt;50k (IYB)</a:t>
          </a:r>
          <a:endParaRPr lang="en-US" dirty="0"/>
        </a:p>
      </dgm:t>
    </dgm:pt>
    <dgm:pt modelId="{927BF917-D118-48F0-9635-62714AB41C51}" type="parTrans" cxnId="{A1341816-29A3-44DA-977E-92E972F1B946}">
      <dgm:prSet/>
      <dgm:spPr/>
      <dgm:t>
        <a:bodyPr/>
        <a:lstStyle/>
        <a:p>
          <a:endParaRPr lang="en-US"/>
        </a:p>
      </dgm:t>
    </dgm:pt>
    <dgm:pt modelId="{53A348C2-C2AC-4634-B6DC-4E0FB82C3263}" type="sibTrans" cxnId="{A1341816-29A3-44DA-977E-92E972F1B946}">
      <dgm:prSet/>
      <dgm:spPr/>
      <dgm:t>
        <a:bodyPr/>
        <a:lstStyle/>
        <a:p>
          <a:endParaRPr lang="en-US"/>
        </a:p>
      </dgm:t>
    </dgm:pt>
    <dgm:pt modelId="{16C43E0C-AEF1-4E12-A595-FDEC656931B8}">
      <dgm:prSet/>
      <dgm:spPr/>
      <dgm:t>
        <a:bodyPr/>
        <a:lstStyle/>
        <a:p>
          <a:r>
            <a:rPr lang="en-US" dirty="0"/>
            <a:t>ASHA workers...yes (since 2013)</a:t>
          </a:r>
        </a:p>
      </dgm:t>
    </dgm:pt>
    <dgm:pt modelId="{1DAEBCE6-34BE-492F-B85A-B6A8F06D522A}" type="parTrans" cxnId="{47DE66FF-E967-4903-8AE6-2DA242013CD0}">
      <dgm:prSet/>
      <dgm:spPr/>
      <dgm:t>
        <a:bodyPr/>
        <a:lstStyle/>
        <a:p>
          <a:endParaRPr lang="en-US"/>
        </a:p>
      </dgm:t>
    </dgm:pt>
    <dgm:pt modelId="{8C1B626C-F155-49CA-B905-9323097267B9}" type="sibTrans" cxnId="{47DE66FF-E967-4903-8AE6-2DA242013CD0}">
      <dgm:prSet/>
      <dgm:spPr/>
      <dgm:t>
        <a:bodyPr/>
        <a:lstStyle/>
        <a:p>
          <a:endParaRPr lang="en-US"/>
        </a:p>
      </dgm:t>
    </dgm:pt>
    <dgm:pt modelId="{CA4E4749-DE21-4D86-96EF-F484EEFD8027}" type="pres">
      <dgm:prSet presAssocID="{6B86438B-C2FC-43E8-A8D4-5CD6ECFC9CA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8F2D060-DE59-43F0-B0B0-56678E4D2C9E}" type="pres">
      <dgm:prSet presAssocID="{1AB33170-C309-4023-B3B4-173EFC091C90}" presName="vertOne" presStyleCnt="0"/>
      <dgm:spPr/>
    </dgm:pt>
    <dgm:pt modelId="{CD4CF015-2F94-4037-A1E5-5EEC62ADE324}" type="pres">
      <dgm:prSet presAssocID="{1AB33170-C309-4023-B3B4-173EFC091C9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21E151-7ACC-483D-A618-71D91679AFEE}" type="pres">
      <dgm:prSet presAssocID="{1AB33170-C309-4023-B3B4-173EFC091C90}" presName="parTransOne" presStyleCnt="0"/>
      <dgm:spPr/>
    </dgm:pt>
    <dgm:pt modelId="{C7C8D63A-84FD-4C04-93C5-214162C46FCE}" type="pres">
      <dgm:prSet presAssocID="{1AB33170-C309-4023-B3B4-173EFC091C90}" presName="horzOne" presStyleCnt="0"/>
      <dgm:spPr/>
    </dgm:pt>
    <dgm:pt modelId="{FDFB0F1B-49DB-4EB3-8145-BB04D8E0EB18}" type="pres">
      <dgm:prSet presAssocID="{41CD69C2-025B-42C0-BC63-15DF91D6C3EF}" presName="vertTwo" presStyleCnt="0"/>
      <dgm:spPr/>
    </dgm:pt>
    <dgm:pt modelId="{394FA379-48B9-4FEA-B0AB-C30A5D5F1FBE}" type="pres">
      <dgm:prSet presAssocID="{41CD69C2-025B-42C0-BC63-15DF91D6C3EF}" presName="txTwo" presStyleLbl="node2" presStyleIdx="0" presStyleCnt="2" custLinFactNeighborX="625" custLinFactNeighborY="-244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C23890-5FC3-4CE7-9269-674CAB7EC574}" type="pres">
      <dgm:prSet presAssocID="{41CD69C2-025B-42C0-BC63-15DF91D6C3EF}" presName="horzTwo" presStyleCnt="0"/>
      <dgm:spPr/>
    </dgm:pt>
    <dgm:pt modelId="{24E72185-AE60-4304-9DD6-68A87C33AAB4}" type="pres">
      <dgm:prSet presAssocID="{C7787C29-7C40-468C-B515-59B058750C54}" presName="sibSpaceTwo" presStyleCnt="0"/>
      <dgm:spPr/>
    </dgm:pt>
    <dgm:pt modelId="{ACFAE464-18C8-473D-8876-B54541516A57}" type="pres">
      <dgm:prSet presAssocID="{EED2C010-5C24-46B4-BE0C-0688C770A034}" presName="vertTwo" presStyleCnt="0"/>
      <dgm:spPr/>
    </dgm:pt>
    <dgm:pt modelId="{EA609A0E-B941-46AA-9EA8-AB20B64475B6}" type="pres">
      <dgm:prSet presAssocID="{EED2C010-5C24-46B4-BE0C-0688C770A034}" presName="txTwo" presStyleLbl="node2" presStyleIdx="1" presStyleCnt="2" custLinFactY="-9622" custLinFactNeighborX="306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242B6F-B551-4481-A13D-95C1D0FB1447}" type="pres">
      <dgm:prSet presAssocID="{EED2C010-5C24-46B4-BE0C-0688C770A034}" presName="parTransTwo" presStyleCnt="0"/>
      <dgm:spPr/>
    </dgm:pt>
    <dgm:pt modelId="{6DB7E158-E680-454D-8638-3A06E37E3510}" type="pres">
      <dgm:prSet presAssocID="{EED2C010-5C24-46B4-BE0C-0688C770A034}" presName="horzTwo" presStyleCnt="0"/>
      <dgm:spPr/>
    </dgm:pt>
    <dgm:pt modelId="{D41E2EA9-A0A9-4909-A654-0EE6E86F9A8C}" type="pres">
      <dgm:prSet presAssocID="{1F99A1CA-1DA0-4A5C-B0C1-0AF5985594AC}" presName="vertThree" presStyleCnt="0"/>
      <dgm:spPr/>
    </dgm:pt>
    <dgm:pt modelId="{22BDDB22-0D18-45DE-BAC9-2E7853DFC385}" type="pres">
      <dgm:prSet presAssocID="{1F99A1CA-1DA0-4A5C-B0C1-0AF5985594AC}" presName="txThree" presStyleLbl="node3" presStyleIdx="0" presStyleCnt="2" custLinFactNeighborX="625" custLinFactNeighborY="-244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5C5705-C900-4E1E-AC7B-0132B2D6BB7A}" type="pres">
      <dgm:prSet presAssocID="{1F99A1CA-1DA0-4A5C-B0C1-0AF5985594AC}" presName="horzThree" presStyleCnt="0"/>
      <dgm:spPr/>
    </dgm:pt>
    <dgm:pt modelId="{5CF5C1E5-5E2F-4CF5-A262-3AF38D0D205A}" type="pres">
      <dgm:prSet presAssocID="{53A348C2-C2AC-4634-B6DC-4E0FB82C3263}" presName="sibSpaceThree" presStyleCnt="0"/>
      <dgm:spPr/>
    </dgm:pt>
    <dgm:pt modelId="{C24042C7-4801-44D8-93A6-EBEEB0B79982}" type="pres">
      <dgm:prSet presAssocID="{16C43E0C-AEF1-4E12-A595-FDEC656931B8}" presName="vertThree" presStyleCnt="0"/>
      <dgm:spPr/>
    </dgm:pt>
    <dgm:pt modelId="{6F38DF84-199C-4C48-9459-C562E2F71E09}" type="pres">
      <dgm:prSet presAssocID="{16C43E0C-AEF1-4E12-A595-FDEC656931B8}" presName="txThree" presStyleLbl="node3" presStyleIdx="1" presStyleCnt="2" custLinFactNeighborX="625" custLinFactNeighborY="-244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1AAB0B-C67C-4215-BBCE-446D27BF7CFC}" type="pres">
      <dgm:prSet presAssocID="{16C43E0C-AEF1-4E12-A595-FDEC656931B8}" presName="horzThree" presStyleCnt="0"/>
      <dgm:spPr/>
    </dgm:pt>
  </dgm:ptLst>
  <dgm:cxnLst>
    <dgm:cxn modelId="{403EA652-4A11-4583-8EC3-78E8ADFC0F6A}" srcId="{6B86438B-C2FC-43E8-A8D4-5CD6ECFC9CAF}" destId="{1AB33170-C309-4023-B3B4-173EFC091C90}" srcOrd="0" destOrd="0" parTransId="{F10BE7A8-0D74-4D49-83AE-97495D75093D}" sibTransId="{9FD7D399-1BAB-4DD6-B5A8-CBCAB66A9AE7}"/>
    <dgm:cxn modelId="{361D1844-711B-4C87-93B2-400E5F87D1DC}" type="presOf" srcId="{16C43E0C-AEF1-4E12-A595-FDEC656931B8}" destId="{6F38DF84-199C-4C48-9459-C562E2F71E09}" srcOrd="0" destOrd="0" presId="urn:microsoft.com/office/officeart/2005/8/layout/hierarchy4"/>
    <dgm:cxn modelId="{5E60F631-F952-458E-99F3-BC4CEF8F13EC}" type="presOf" srcId="{1AB33170-C309-4023-B3B4-173EFC091C90}" destId="{CD4CF015-2F94-4037-A1E5-5EEC62ADE324}" srcOrd="0" destOrd="0" presId="urn:microsoft.com/office/officeart/2005/8/layout/hierarchy4"/>
    <dgm:cxn modelId="{A1341816-29A3-44DA-977E-92E972F1B946}" srcId="{EED2C010-5C24-46B4-BE0C-0688C770A034}" destId="{1F99A1CA-1DA0-4A5C-B0C1-0AF5985594AC}" srcOrd="0" destOrd="0" parTransId="{927BF917-D118-48F0-9635-62714AB41C51}" sibTransId="{53A348C2-C2AC-4634-B6DC-4E0FB82C3263}"/>
    <dgm:cxn modelId="{A5CD07E6-65BB-4273-82AF-D40AA1DC3746}" srcId="{1AB33170-C309-4023-B3B4-173EFC091C90}" destId="{41CD69C2-025B-42C0-BC63-15DF91D6C3EF}" srcOrd="0" destOrd="0" parTransId="{C8ED8769-1C40-4886-AC81-6CF0E58BFEEC}" sibTransId="{C7787C29-7C40-468C-B515-59B058750C54}"/>
    <dgm:cxn modelId="{63D5B5E9-FF0E-4E6E-A0EA-873F5BADD060}" type="presOf" srcId="{6B86438B-C2FC-43E8-A8D4-5CD6ECFC9CAF}" destId="{CA4E4749-DE21-4D86-96EF-F484EEFD8027}" srcOrd="0" destOrd="0" presId="urn:microsoft.com/office/officeart/2005/8/layout/hierarchy4"/>
    <dgm:cxn modelId="{09E1DCEE-764A-444C-A869-9E53C5293821}" srcId="{1AB33170-C309-4023-B3B4-173EFC091C90}" destId="{EED2C010-5C24-46B4-BE0C-0688C770A034}" srcOrd="1" destOrd="0" parTransId="{C70BB7E8-34F8-4E76-98F2-546057880D09}" sibTransId="{6F55A1EA-316C-40BF-BEA3-111EC3CDB48C}"/>
    <dgm:cxn modelId="{42B6BFA5-4750-44F3-8518-3A82BAB56183}" type="presOf" srcId="{EED2C010-5C24-46B4-BE0C-0688C770A034}" destId="{EA609A0E-B941-46AA-9EA8-AB20B64475B6}" srcOrd="0" destOrd="0" presId="urn:microsoft.com/office/officeart/2005/8/layout/hierarchy4"/>
    <dgm:cxn modelId="{47DE66FF-E967-4903-8AE6-2DA242013CD0}" srcId="{EED2C010-5C24-46B4-BE0C-0688C770A034}" destId="{16C43E0C-AEF1-4E12-A595-FDEC656931B8}" srcOrd="1" destOrd="0" parTransId="{1DAEBCE6-34BE-492F-B85A-B6A8F06D522A}" sibTransId="{8C1B626C-F155-49CA-B905-9323097267B9}"/>
    <dgm:cxn modelId="{226979A6-D6C4-42F8-B6CA-66F6F0AED77A}" type="presOf" srcId="{1F99A1CA-1DA0-4A5C-B0C1-0AF5985594AC}" destId="{22BDDB22-0D18-45DE-BAC9-2E7853DFC385}" srcOrd="0" destOrd="0" presId="urn:microsoft.com/office/officeart/2005/8/layout/hierarchy4"/>
    <dgm:cxn modelId="{CFEF657A-0D29-4926-B559-0AC07827F609}" type="presOf" srcId="{41CD69C2-025B-42C0-BC63-15DF91D6C3EF}" destId="{394FA379-48B9-4FEA-B0AB-C30A5D5F1FBE}" srcOrd="0" destOrd="0" presId="urn:microsoft.com/office/officeart/2005/8/layout/hierarchy4"/>
    <dgm:cxn modelId="{897CE52A-05AC-4725-B3B3-16D07D8E7744}" type="presParOf" srcId="{CA4E4749-DE21-4D86-96EF-F484EEFD8027}" destId="{08F2D060-DE59-43F0-B0B0-56678E4D2C9E}" srcOrd="0" destOrd="0" presId="urn:microsoft.com/office/officeart/2005/8/layout/hierarchy4"/>
    <dgm:cxn modelId="{55E64B9E-945A-4DBD-8290-B88532FF7954}" type="presParOf" srcId="{08F2D060-DE59-43F0-B0B0-56678E4D2C9E}" destId="{CD4CF015-2F94-4037-A1E5-5EEC62ADE324}" srcOrd="0" destOrd="0" presId="urn:microsoft.com/office/officeart/2005/8/layout/hierarchy4"/>
    <dgm:cxn modelId="{BA502D86-9445-4DE2-8905-7154361DCC29}" type="presParOf" srcId="{08F2D060-DE59-43F0-B0B0-56678E4D2C9E}" destId="{FA21E151-7ACC-483D-A618-71D91679AFEE}" srcOrd="1" destOrd="0" presId="urn:microsoft.com/office/officeart/2005/8/layout/hierarchy4"/>
    <dgm:cxn modelId="{F64C10C7-E76E-4311-B5AF-12C8636467BC}" type="presParOf" srcId="{08F2D060-DE59-43F0-B0B0-56678E4D2C9E}" destId="{C7C8D63A-84FD-4C04-93C5-214162C46FCE}" srcOrd="2" destOrd="0" presId="urn:microsoft.com/office/officeart/2005/8/layout/hierarchy4"/>
    <dgm:cxn modelId="{BA597027-58F4-4A98-9F34-B6BED49297F4}" type="presParOf" srcId="{C7C8D63A-84FD-4C04-93C5-214162C46FCE}" destId="{FDFB0F1B-49DB-4EB3-8145-BB04D8E0EB18}" srcOrd="0" destOrd="0" presId="urn:microsoft.com/office/officeart/2005/8/layout/hierarchy4"/>
    <dgm:cxn modelId="{75705E48-96F3-4711-8778-9B4F5FD271B2}" type="presParOf" srcId="{FDFB0F1B-49DB-4EB3-8145-BB04D8E0EB18}" destId="{394FA379-48B9-4FEA-B0AB-C30A5D5F1FBE}" srcOrd="0" destOrd="0" presId="urn:microsoft.com/office/officeart/2005/8/layout/hierarchy4"/>
    <dgm:cxn modelId="{31D83E3B-99AE-40CC-B419-93023ADAAD97}" type="presParOf" srcId="{FDFB0F1B-49DB-4EB3-8145-BB04D8E0EB18}" destId="{98C23890-5FC3-4CE7-9269-674CAB7EC574}" srcOrd="1" destOrd="0" presId="urn:microsoft.com/office/officeart/2005/8/layout/hierarchy4"/>
    <dgm:cxn modelId="{3572CF57-EAE0-46EA-A934-FF594E8BF9D2}" type="presParOf" srcId="{C7C8D63A-84FD-4C04-93C5-214162C46FCE}" destId="{24E72185-AE60-4304-9DD6-68A87C33AAB4}" srcOrd="1" destOrd="0" presId="urn:microsoft.com/office/officeart/2005/8/layout/hierarchy4"/>
    <dgm:cxn modelId="{5CF712D6-1B95-46B7-8B46-7473005EE7FB}" type="presParOf" srcId="{C7C8D63A-84FD-4C04-93C5-214162C46FCE}" destId="{ACFAE464-18C8-473D-8876-B54541516A57}" srcOrd="2" destOrd="0" presId="urn:microsoft.com/office/officeart/2005/8/layout/hierarchy4"/>
    <dgm:cxn modelId="{1C6E3DBD-AE55-4D21-AB3C-0EDBEA884164}" type="presParOf" srcId="{ACFAE464-18C8-473D-8876-B54541516A57}" destId="{EA609A0E-B941-46AA-9EA8-AB20B64475B6}" srcOrd="0" destOrd="0" presId="urn:microsoft.com/office/officeart/2005/8/layout/hierarchy4"/>
    <dgm:cxn modelId="{43178FBB-8315-418A-B249-400D74A8F178}" type="presParOf" srcId="{ACFAE464-18C8-473D-8876-B54541516A57}" destId="{33242B6F-B551-4481-A13D-95C1D0FB1447}" srcOrd="1" destOrd="0" presId="urn:microsoft.com/office/officeart/2005/8/layout/hierarchy4"/>
    <dgm:cxn modelId="{9483CC34-D7C5-499B-8C30-F780B15FFBAB}" type="presParOf" srcId="{ACFAE464-18C8-473D-8876-B54541516A57}" destId="{6DB7E158-E680-454D-8638-3A06E37E3510}" srcOrd="2" destOrd="0" presId="urn:microsoft.com/office/officeart/2005/8/layout/hierarchy4"/>
    <dgm:cxn modelId="{4993091B-FF9E-4C3C-87BB-EEFBEFB6C2DA}" type="presParOf" srcId="{6DB7E158-E680-454D-8638-3A06E37E3510}" destId="{D41E2EA9-A0A9-4909-A654-0EE6E86F9A8C}" srcOrd="0" destOrd="0" presId="urn:microsoft.com/office/officeart/2005/8/layout/hierarchy4"/>
    <dgm:cxn modelId="{9B8444EF-2F1B-47E2-9CFB-366BBE4D4751}" type="presParOf" srcId="{D41E2EA9-A0A9-4909-A654-0EE6E86F9A8C}" destId="{22BDDB22-0D18-45DE-BAC9-2E7853DFC385}" srcOrd="0" destOrd="0" presId="urn:microsoft.com/office/officeart/2005/8/layout/hierarchy4"/>
    <dgm:cxn modelId="{30091F21-0565-4D19-A461-A106C90DE520}" type="presParOf" srcId="{D41E2EA9-A0A9-4909-A654-0EE6E86F9A8C}" destId="{215C5705-C900-4E1E-AC7B-0132B2D6BB7A}" srcOrd="1" destOrd="0" presId="urn:microsoft.com/office/officeart/2005/8/layout/hierarchy4"/>
    <dgm:cxn modelId="{6847DAC3-7399-427A-AD2B-57A6E7A33933}" type="presParOf" srcId="{6DB7E158-E680-454D-8638-3A06E37E3510}" destId="{5CF5C1E5-5E2F-4CF5-A262-3AF38D0D205A}" srcOrd="1" destOrd="0" presId="urn:microsoft.com/office/officeart/2005/8/layout/hierarchy4"/>
    <dgm:cxn modelId="{72E11AEA-65DA-4C37-A596-555BEBFB0DA5}" type="presParOf" srcId="{6DB7E158-E680-454D-8638-3A06E37E3510}" destId="{C24042C7-4801-44D8-93A6-EBEEB0B79982}" srcOrd="2" destOrd="0" presId="urn:microsoft.com/office/officeart/2005/8/layout/hierarchy4"/>
    <dgm:cxn modelId="{E8D9BC7A-7804-4541-910B-8F16058591C7}" type="presParOf" srcId="{C24042C7-4801-44D8-93A6-EBEEB0B79982}" destId="{6F38DF84-199C-4C48-9459-C562E2F71E09}" srcOrd="0" destOrd="0" presId="urn:microsoft.com/office/officeart/2005/8/layout/hierarchy4"/>
    <dgm:cxn modelId="{64A891D1-1751-498D-85BB-01C8D523356A}" type="presParOf" srcId="{C24042C7-4801-44D8-93A6-EBEEB0B79982}" destId="{AB1AAB0B-C67C-4215-BBCE-446D27BF7CF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B86438B-C2FC-43E8-A8D4-5CD6ECFC9CAF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152EEC7A-5112-47BA-9BAB-C895F3908571}">
      <dgm:prSet custT="1"/>
      <dgm:spPr/>
      <dgm:t>
        <a:bodyPr/>
        <a:lstStyle/>
        <a:p>
          <a:r>
            <a:rPr lang="en-US" sz="2000" dirty="0" smtClean="0"/>
            <a:t>Jt. Program for Non-Communicable  Diseases  (NCDs)- heart, diabetes, cancer</a:t>
          </a:r>
          <a:endParaRPr lang="en-US" sz="2000" dirty="0"/>
        </a:p>
      </dgm:t>
    </dgm:pt>
    <dgm:pt modelId="{84A17D98-303E-4290-84FB-AABBAD8E947D}" type="parTrans" cxnId="{AA383670-1B6B-42D7-AC56-27BBD18A7F55}">
      <dgm:prSet/>
      <dgm:spPr/>
      <dgm:t>
        <a:bodyPr/>
        <a:lstStyle/>
        <a:p>
          <a:endParaRPr lang="en-US"/>
        </a:p>
      </dgm:t>
    </dgm:pt>
    <dgm:pt modelId="{5C24F446-AD51-4BAA-A611-44A06F1E0626}" type="sibTrans" cxnId="{AA383670-1B6B-42D7-AC56-27BBD18A7F55}">
      <dgm:prSet/>
      <dgm:spPr/>
      <dgm:t>
        <a:bodyPr/>
        <a:lstStyle/>
        <a:p>
          <a:endParaRPr lang="en-US"/>
        </a:p>
      </dgm:t>
    </dgm:pt>
    <dgm:pt modelId="{97957759-4A56-4986-AD18-B173E465664F}">
      <dgm:prSet/>
      <dgm:spPr/>
      <dgm:t>
        <a:bodyPr/>
        <a:lstStyle/>
        <a:p>
          <a:r>
            <a:rPr lang="en-US" dirty="0"/>
            <a:t>Health </a:t>
          </a:r>
          <a:endParaRPr lang="en-US" dirty="0" smtClean="0"/>
        </a:p>
        <a:p>
          <a:r>
            <a:rPr lang="en-US" dirty="0" smtClean="0"/>
            <a:t>Ministry</a:t>
          </a:r>
          <a:endParaRPr lang="en-US" dirty="0"/>
        </a:p>
      </dgm:t>
    </dgm:pt>
    <dgm:pt modelId="{0BE1BB53-BBC9-4F07-8915-3B41471A3493}" type="parTrans" cxnId="{4031ED29-FFB0-42EE-B208-0A55979C3C88}">
      <dgm:prSet/>
      <dgm:spPr/>
      <dgm:t>
        <a:bodyPr/>
        <a:lstStyle/>
        <a:p>
          <a:endParaRPr lang="en-US"/>
        </a:p>
      </dgm:t>
    </dgm:pt>
    <dgm:pt modelId="{5F07F8E1-9F08-41AE-B9BB-C4F36ED6C903}" type="sibTrans" cxnId="{4031ED29-FFB0-42EE-B208-0A55979C3C88}">
      <dgm:prSet/>
      <dgm:spPr/>
      <dgm:t>
        <a:bodyPr/>
        <a:lstStyle/>
        <a:p>
          <a:endParaRPr lang="en-US"/>
        </a:p>
      </dgm:t>
    </dgm:pt>
    <dgm:pt modelId="{ABFF8674-16C1-41F2-AE80-2F55B4B2C50B}">
      <dgm:prSet custT="1"/>
      <dgm:spPr/>
      <dgm:t>
        <a:bodyPr/>
        <a:lstStyle/>
        <a:p>
          <a:pPr algn="l"/>
          <a:r>
            <a:rPr lang="en-US" sz="2000" dirty="0" smtClean="0"/>
            <a:t>AYU(Na)SH </a:t>
          </a:r>
          <a:r>
            <a:rPr lang="en-US" sz="2000" dirty="0"/>
            <a:t>Min</a:t>
          </a:r>
          <a:r>
            <a:rPr lang="en-US" sz="2000" dirty="0" smtClean="0"/>
            <a:t>. (Formed in 2014)</a:t>
          </a:r>
        </a:p>
        <a:p>
          <a:pPr algn="l"/>
          <a:r>
            <a:rPr lang="en-US" sz="2000" dirty="0" smtClean="0"/>
            <a:t>Tibetan: Sowa </a:t>
          </a:r>
          <a:r>
            <a:rPr lang="en-US" sz="2000" dirty="0" err="1" smtClean="0"/>
            <a:t>rigpa</a:t>
          </a:r>
          <a:r>
            <a:rPr lang="en-US" sz="2000" dirty="0" smtClean="0"/>
            <a:t> latest</a:t>
          </a:r>
        </a:p>
        <a:p>
          <a:pPr algn="l"/>
          <a:r>
            <a:rPr lang="en-US" sz="2000" dirty="0" smtClean="0"/>
            <a:t>21</a:t>
          </a:r>
          <a:r>
            <a:rPr lang="en-US" sz="2000" baseline="30000" dirty="0" smtClean="0"/>
            <a:t>st</a:t>
          </a:r>
          <a:r>
            <a:rPr lang="en-US" sz="2000" dirty="0" smtClean="0"/>
            <a:t> June: Intl. Yoga Day by UNGA</a:t>
          </a:r>
        </a:p>
        <a:p>
          <a:pPr algn="l"/>
          <a:r>
            <a:rPr lang="en-US" sz="2000" dirty="0" smtClean="0"/>
            <a:t>AYUSH drugs as such fall under D&amp;C Act ‘40</a:t>
          </a:r>
        </a:p>
      </dgm:t>
    </dgm:pt>
    <dgm:pt modelId="{F3FEA207-620A-4D45-9786-AFFCB757ACE6}" type="parTrans" cxnId="{F6A07C32-9C8B-403A-AEE5-35D95D4C4A2C}">
      <dgm:prSet/>
      <dgm:spPr/>
      <dgm:t>
        <a:bodyPr/>
        <a:lstStyle/>
        <a:p>
          <a:endParaRPr lang="en-US"/>
        </a:p>
      </dgm:t>
    </dgm:pt>
    <dgm:pt modelId="{FAFA1ED9-90FF-4BF5-A476-C93B1A66C807}" type="sibTrans" cxnId="{F6A07C32-9C8B-403A-AEE5-35D95D4C4A2C}">
      <dgm:prSet/>
      <dgm:spPr/>
      <dgm:t>
        <a:bodyPr/>
        <a:lstStyle/>
        <a:p>
          <a:endParaRPr lang="en-US"/>
        </a:p>
      </dgm:t>
    </dgm:pt>
    <dgm:pt modelId="{CA4E4749-DE21-4D86-96EF-F484EEFD8027}" type="pres">
      <dgm:prSet presAssocID="{6B86438B-C2FC-43E8-A8D4-5CD6ECFC9CA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EB6F2E6-5993-4FEE-8B31-E9D434D089AA}" type="pres">
      <dgm:prSet presAssocID="{152EEC7A-5112-47BA-9BAB-C895F3908571}" presName="vertOne" presStyleCnt="0"/>
      <dgm:spPr/>
      <dgm:t>
        <a:bodyPr/>
        <a:lstStyle/>
        <a:p>
          <a:endParaRPr lang="en-US"/>
        </a:p>
      </dgm:t>
    </dgm:pt>
    <dgm:pt modelId="{CD0A87BA-A56F-4A75-9AAB-369A62AB0525}" type="pres">
      <dgm:prSet presAssocID="{152EEC7A-5112-47BA-9BAB-C895F3908571}" presName="txOne" presStyleLbl="node0" presStyleIdx="0" presStyleCnt="1" custScaleY="489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3C6499-41F4-4EBA-8D50-A2A9D266ADC8}" type="pres">
      <dgm:prSet presAssocID="{152EEC7A-5112-47BA-9BAB-C895F3908571}" presName="parTransOne" presStyleCnt="0"/>
      <dgm:spPr/>
      <dgm:t>
        <a:bodyPr/>
        <a:lstStyle/>
        <a:p>
          <a:endParaRPr lang="en-US"/>
        </a:p>
      </dgm:t>
    </dgm:pt>
    <dgm:pt modelId="{1701D745-D58C-482A-B7C6-D564C5AB40A5}" type="pres">
      <dgm:prSet presAssocID="{152EEC7A-5112-47BA-9BAB-C895F3908571}" presName="horzOne" presStyleCnt="0"/>
      <dgm:spPr/>
      <dgm:t>
        <a:bodyPr/>
        <a:lstStyle/>
        <a:p>
          <a:endParaRPr lang="en-US"/>
        </a:p>
      </dgm:t>
    </dgm:pt>
    <dgm:pt modelId="{CAFFE78A-E4C1-4EE9-A523-4208DD6808A8}" type="pres">
      <dgm:prSet presAssocID="{97957759-4A56-4986-AD18-B173E465664F}" presName="vertTwo" presStyleCnt="0"/>
      <dgm:spPr/>
      <dgm:t>
        <a:bodyPr/>
        <a:lstStyle/>
        <a:p>
          <a:endParaRPr lang="en-US"/>
        </a:p>
      </dgm:t>
    </dgm:pt>
    <dgm:pt modelId="{A1EF63D4-9DBB-40A5-A857-57D52F6B4187}" type="pres">
      <dgm:prSet presAssocID="{97957759-4A56-4986-AD18-B173E465664F}" presName="txTwo" presStyleLbl="node2" presStyleIdx="0" presStyleCnt="2" custLinFactNeighborX="887" custLinFactNeighborY="-284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3F6C87-34EA-4094-8141-43DBD1C5E90C}" type="pres">
      <dgm:prSet presAssocID="{97957759-4A56-4986-AD18-B173E465664F}" presName="horzTwo" presStyleCnt="0"/>
      <dgm:spPr/>
      <dgm:t>
        <a:bodyPr/>
        <a:lstStyle/>
        <a:p>
          <a:endParaRPr lang="en-US"/>
        </a:p>
      </dgm:t>
    </dgm:pt>
    <dgm:pt modelId="{D4FBE431-C1FF-4546-B40E-FE1E135BC839}" type="pres">
      <dgm:prSet presAssocID="{5F07F8E1-9F08-41AE-B9BB-C4F36ED6C903}" presName="sibSpaceTwo" presStyleCnt="0"/>
      <dgm:spPr/>
      <dgm:t>
        <a:bodyPr/>
        <a:lstStyle/>
        <a:p>
          <a:endParaRPr lang="en-US"/>
        </a:p>
      </dgm:t>
    </dgm:pt>
    <dgm:pt modelId="{825834D6-A377-4965-AA43-E5DC3992D14A}" type="pres">
      <dgm:prSet presAssocID="{ABFF8674-16C1-41F2-AE80-2F55B4B2C50B}" presName="vertTwo" presStyleCnt="0"/>
      <dgm:spPr/>
      <dgm:t>
        <a:bodyPr/>
        <a:lstStyle/>
        <a:p>
          <a:endParaRPr lang="en-US"/>
        </a:p>
      </dgm:t>
    </dgm:pt>
    <dgm:pt modelId="{FEFD8D78-5208-4A7A-9012-4668EB96501C}" type="pres">
      <dgm:prSet presAssocID="{ABFF8674-16C1-41F2-AE80-2F55B4B2C50B}" presName="txTwo" presStyleLbl="node2" presStyleIdx="1" presStyleCnt="2" custScaleX="187535" custLinFactNeighborX="887" custLinFactNeighborY="-284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BDF7E9-C1B1-411E-99FC-3E6350F02C41}" type="pres">
      <dgm:prSet presAssocID="{ABFF8674-16C1-41F2-AE80-2F55B4B2C50B}" presName="horzTwo" presStyleCnt="0"/>
      <dgm:spPr/>
      <dgm:t>
        <a:bodyPr/>
        <a:lstStyle/>
        <a:p>
          <a:endParaRPr lang="en-US"/>
        </a:p>
      </dgm:t>
    </dgm:pt>
  </dgm:ptLst>
  <dgm:cxnLst>
    <dgm:cxn modelId="{AA383670-1B6B-42D7-AC56-27BBD18A7F55}" srcId="{6B86438B-C2FC-43E8-A8D4-5CD6ECFC9CAF}" destId="{152EEC7A-5112-47BA-9BAB-C895F3908571}" srcOrd="0" destOrd="0" parTransId="{84A17D98-303E-4290-84FB-AABBAD8E947D}" sibTransId="{5C24F446-AD51-4BAA-A611-44A06F1E0626}"/>
    <dgm:cxn modelId="{FF2F1113-26A0-42DC-BD1E-38BF245C60A2}" type="presOf" srcId="{152EEC7A-5112-47BA-9BAB-C895F3908571}" destId="{CD0A87BA-A56F-4A75-9AAB-369A62AB0525}" srcOrd="0" destOrd="0" presId="urn:microsoft.com/office/officeart/2005/8/layout/hierarchy4"/>
    <dgm:cxn modelId="{765C3722-BDC8-4F0F-A8BE-B09AED0552BA}" type="presOf" srcId="{97957759-4A56-4986-AD18-B173E465664F}" destId="{A1EF63D4-9DBB-40A5-A857-57D52F6B4187}" srcOrd="0" destOrd="0" presId="urn:microsoft.com/office/officeart/2005/8/layout/hierarchy4"/>
    <dgm:cxn modelId="{915BB546-DAE4-4FE1-BB69-072A5B67A13A}" type="presOf" srcId="{ABFF8674-16C1-41F2-AE80-2F55B4B2C50B}" destId="{FEFD8D78-5208-4A7A-9012-4668EB96501C}" srcOrd="0" destOrd="0" presId="urn:microsoft.com/office/officeart/2005/8/layout/hierarchy4"/>
    <dgm:cxn modelId="{63D5B5E9-FF0E-4E6E-A0EA-873F5BADD060}" type="presOf" srcId="{6B86438B-C2FC-43E8-A8D4-5CD6ECFC9CAF}" destId="{CA4E4749-DE21-4D86-96EF-F484EEFD8027}" srcOrd="0" destOrd="0" presId="urn:microsoft.com/office/officeart/2005/8/layout/hierarchy4"/>
    <dgm:cxn modelId="{4031ED29-FFB0-42EE-B208-0A55979C3C88}" srcId="{152EEC7A-5112-47BA-9BAB-C895F3908571}" destId="{97957759-4A56-4986-AD18-B173E465664F}" srcOrd="0" destOrd="0" parTransId="{0BE1BB53-BBC9-4F07-8915-3B41471A3493}" sibTransId="{5F07F8E1-9F08-41AE-B9BB-C4F36ED6C903}"/>
    <dgm:cxn modelId="{F6A07C32-9C8B-403A-AEE5-35D95D4C4A2C}" srcId="{152EEC7A-5112-47BA-9BAB-C895F3908571}" destId="{ABFF8674-16C1-41F2-AE80-2F55B4B2C50B}" srcOrd="1" destOrd="0" parTransId="{F3FEA207-620A-4D45-9786-AFFCB757ACE6}" sibTransId="{FAFA1ED9-90FF-4BF5-A476-C93B1A66C807}"/>
    <dgm:cxn modelId="{FC57B420-5922-48B6-ABE4-635343F94D82}" type="presParOf" srcId="{CA4E4749-DE21-4D86-96EF-F484EEFD8027}" destId="{9EB6F2E6-5993-4FEE-8B31-E9D434D089AA}" srcOrd="0" destOrd="0" presId="urn:microsoft.com/office/officeart/2005/8/layout/hierarchy4"/>
    <dgm:cxn modelId="{66A37A5D-A1C8-41FD-859A-C30EDCA292FD}" type="presParOf" srcId="{9EB6F2E6-5993-4FEE-8B31-E9D434D089AA}" destId="{CD0A87BA-A56F-4A75-9AAB-369A62AB0525}" srcOrd="0" destOrd="0" presId="urn:microsoft.com/office/officeart/2005/8/layout/hierarchy4"/>
    <dgm:cxn modelId="{57F4D088-266D-4130-BCA4-5F50A95BEC06}" type="presParOf" srcId="{9EB6F2E6-5993-4FEE-8B31-E9D434D089AA}" destId="{003C6499-41F4-4EBA-8D50-A2A9D266ADC8}" srcOrd="1" destOrd="0" presId="urn:microsoft.com/office/officeart/2005/8/layout/hierarchy4"/>
    <dgm:cxn modelId="{92D1A7A9-925D-410D-B500-A18DE44B93F1}" type="presParOf" srcId="{9EB6F2E6-5993-4FEE-8B31-E9D434D089AA}" destId="{1701D745-D58C-482A-B7C6-D564C5AB40A5}" srcOrd="2" destOrd="0" presId="urn:microsoft.com/office/officeart/2005/8/layout/hierarchy4"/>
    <dgm:cxn modelId="{B550D3F3-01F9-4012-85CE-882E5F4538C0}" type="presParOf" srcId="{1701D745-D58C-482A-B7C6-D564C5AB40A5}" destId="{CAFFE78A-E4C1-4EE9-A523-4208DD6808A8}" srcOrd="0" destOrd="0" presId="urn:microsoft.com/office/officeart/2005/8/layout/hierarchy4"/>
    <dgm:cxn modelId="{BC635E87-663E-4ABF-AC95-CD37C8C03D99}" type="presParOf" srcId="{CAFFE78A-E4C1-4EE9-A523-4208DD6808A8}" destId="{A1EF63D4-9DBB-40A5-A857-57D52F6B4187}" srcOrd="0" destOrd="0" presId="urn:microsoft.com/office/officeart/2005/8/layout/hierarchy4"/>
    <dgm:cxn modelId="{9C1A185F-6C62-455F-8B3F-8AFC3D30CF90}" type="presParOf" srcId="{CAFFE78A-E4C1-4EE9-A523-4208DD6808A8}" destId="{1A3F6C87-34EA-4094-8141-43DBD1C5E90C}" srcOrd="1" destOrd="0" presId="urn:microsoft.com/office/officeart/2005/8/layout/hierarchy4"/>
    <dgm:cxn modelId="{2AAF26F7-65B3-4A08-BFA3-704B14B80C2A}" type="presParOf" srcId="{1701D745-D58C-482A-B7C6-D564C5AB40A5}" destId="{D4FBE431-C1FF-4546-B40E-FE1E135BC839}" srcOrd="1" destOrd="0" presId="urn:microsoft.com/office/officeart/2005/8/layout/hierarchy4"/>
    <dgm:cxn modelId="{2A624564-B0F8-4140-B0DC-CB8F9E77C4CF}" type="presParOf" srcId="{1701D745-D58C-482A-B7C6-D564C5AB40A5}" destId="{825834D6-A377-4965-AA43-E5DC3992D14A}" srcOrd="2" destOrd="0" presId="urn:microsoft.com/office/officeart/2005/8/layout/hierarchy4"/>
    <dgm:cxn modelId="{32389DEC-7FA7-40B1-9C8E-59A469322088}" type="presParOf" srcId="{825834D6-A377-4965-AA43-E5DC3992D14A}" destId="{FEFD8D78-5208-4A7A-9012-4668EB96501C}" srcOrd="0" destOrd="0" presId="urn:microsoft.com/office/officeart/2005/8/layout/hierarchy4"/>
    <dgm:cxn modelId="{2B6B11A3-1A93-400E-81E8-0234EA0EBD33}" type="presParOf" srcId="{825834D6-A377-4965-AA43-E5DC3992D14A}" destId="{A7BDF7E9-C1B1-411E-99FC-3E6350F02C4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6903632-3201-44F2-8C9A-7137C7A790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C76C52-E03F-4101-95E3-95DB18D8F86A}">
      <dgm:prSet phldrT="[Text]"/>
      <dgm:spPr/>
      <dgm:t>
        <a:bodyPr/>
        <a:lstStyle/>
        <a:p>
          <a:r>
            <a:rPr lang="en-US" strike="sngStrike" dirty="0" smtClean="0"/>
            <a:t>Mother</a:t>
          </a:r>
          <a:endParaRPr lang="en-US" strike="sngStrike" dirty="0"/>
        </a:p>
      </dgm:t>
    </dgm:pt>
    <dgm:pt modelId="{8116361A-B4CB-4371-B9A1-EE78E0D7B7A4}" type="parTrans" cxnId="{4FE148BE-CF59-46E5-9385-C0B11214E67C}">
      <dgm:prSet/>
      <dgm:spPr/>
      <dgm:t>
        <a:bodyPr/>
        <a:lstStyle/>
        <a:p>
          <a:endParaRPr lang="en-US"/>
        </a:p>
      </dgm:t>
    </dgm:pt>
    <dgm:pt modelId="{219633A4-3A6B-48CB-8F7B-B24DDB43EA32}" type="sibTrans" cxnId="{4FE148BE-CF59-46E5-9385-C0B11214E67C}">
      <dgm:prSet/>
      <dgm:spPr/>
      <dgm:t>
        <a:bodyPr/>
        <a:lstStyle/>
        <a:p>
          <a:endParaRPr lang="en-US"/>
        </a:p>
      </dgm:t>
    </dgm:pt>
    <dgm:pt modelId="{72515DA3-E959-4ED8-A6BB-C77C2939F02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Grow up?</a:t>
          </a:r>
          <a:endParaRPr lang="en-US" dirty="0"/>
        </a:p>
      </dgm:t>
    </dgm:pt>
    <dgm:pt modelId="{FE4DCEFB-DA00-4817-B5C9-7F4D9B7FBE7A}" type="parTrans" cxnId="{CD9DC5B4-2A4C-4FEF-BF52-6D5D2925B639}">
      <dgm:prSet/>
      <dgm:spPr/>
      <dgm:t>
        <a:bodyPr/>
        <a:lstStyle/>
        <a:p>
          <a:endParaRPr lang="en-US"/>
        </a:p>
      </dgm:t>
    </dgm:pt>
    <dgm:pt modelId="{FE20546A-83D9-4B5C-8A81-A93DDF2511EA}" type="sibTrans" cxnId="{CD9DC5B4-2A4C-4FEF-BF52-6D5D2925B639}">
      <dgm:prSet/>
      <dgm:spPr/>
      <dgm:t>
        <a:bodyPr/>
        <a:lstStyle/>
        <a:p>
          <a:endParaRPr lang="en-US"/>
        </a:p>
      </dgm:t>
    </dgm:pt>
    <dgm:pt modelId="{206340D4-F749-4E3B-BF5A-1B2F1C566E5A}">
      <dgm:prSet phldrT="[Text]"/>
      <dgm:spPr/>
      <dgm:t>
        <a:bodyPr/>
        <a:lstStyle/>
        <a:p>
          <a:r>
            <a:rPr lang="en-US" strike="sngStrike" dirty="0" smtClean="0"/>
            <a:t>New born</a:t>
          </a:r>
          <a:endParaRPr lang="en-US" strike="sngStrike" dirty="0"/>
        </a:p>
      </dgm:t>
    </dgm:pt>
    <dgm:pt modelId="{B34294DC-8E23-4513-A56B-A172458B898F}" type="parTrans" cxnId="{137B9AAD-EA1A-4DB7-B582-2A5F4A78507E}">
      <dgm:prSet/>
      <dgm:spPr/>
      <dgm:t>
        <a:bodyPr/>
        <a:lstStyle/>
        <a:p>
          <a:endParaRPr lang="en-US"/>
        </a:p>
      </dgm:t>
    </dgm:pt>
    <dgm:pt modelId="{C1753575-12C7-4DD9-9668-3663E77FC7A8}" type="sibTrans" cxnId="{137B9AAD-EA1A-4DB7-B582-2A5F4A78507E}">
      <dgm:prSet/>
      <dgm:spPr/>
      <dgm:t>
        <a:bodyPr/>
        <a:lstStyle/>
        <a:p>
          <a:endParaRPr lang="en-US"/>
        </a:p>
      </dgm:t>
    </dgm:pt>
    <dgm:pt modelId="{CA2AA3C3-5DC1-4AA5-9002-59B7A26DE9FF}" type="pres">
      <dgm:prSet presAssocID="{46903632-3201-44F2-8C9A-7137C7A790EA}" presName="Name0" presStyleCnt="0">
        <dgm:presLayoutVars>
          <dgm:dir/>
          <dgm:resizeHandles val="exact"/>
        </dgm:presLayoutVars>
      </dgm:prSet>
      <dgm:spPr/>
    </dgm:pt>
    <dgm:pt modelId="{CC4C1576-EC02-4698-A892-38BB0C8EBCF0}" type="pres">
      <dgm:prSet presAssocID="{4AC76C52-E03F-4101-95E3-95DB18D8F86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9EFBF-87D2-437E-B8D4-2E7419B80FDD}" type="pres">
      <dgm:prSet presAssocID="{219633A4-3A6B-48CB-8F7B-B24DDB43EA3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B6E783-0D1F-4880-8E88-999B97983495}" type="pres">
      <dgm:prSet presAssocID="{219633A4-3A6B-48CB-8F7B-B24DDB43EA3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EA3124E-E351-4020-AD11-AF6126628498}" type="pres">
      <dgm:prSet presAssocID="{206340D4-F749-4E3B-BF5A-1B2F1C566E5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BA0E-B7EF-4B4A-A331-EA6F212CFBD9}" type="pres">
      <dgm:prSet presAssocID="{C1753575-12C7-4DD9-9668-3663E77FC7A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C19888D-9C9B-418D-A9A0-A81E5E6401D0}" type="pres">
      <dgm:prSet presAssocID="{C1753575-12C7-4DD9-9668-3663E77FC7A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231FC63-DB9A-4CE2-A31F-6E66F1C095E6}" type="pres">
      <dgm:prSet presAssocID="{72515DA3-E959-4ED8-A6BB-C77C2939F02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C50AC-EC64-4136-97B0-6FA13A38FA36}" type="presOf" srcId="{C1753575-12C7-4DD9-9668-3663E77FC7A8}" destId="{D4BEBA0E-B7EF-4B4A-A331-EA6F212CFBD9}" srcOrd="0" destOrd="0" presId="urn:microsoft.com/office/officeart/2005/8/layout/process1"/>
    <dgm:cxn modelId="{3EEF4CBF-3464-4443-9F8D-701F6E21A58F}" type="presOf" srcId="{46903632-3201-44F2-8C9A-7137C7A790EA}" destId="{CA2AA3C3-5DC1-4AA5-9002-59B7A26DE9FF}" srcOrd="0" destOrd="0" presId="urn:microsoft.com/office/officeart/2005/8/layout/process1"/>
    <dgm:cxn modelId="{4B07FF82-49AB-466E-8CE8-66A66FFB9806}" type="presOf" srcId="{72515DA3-E959-4ED8-A6BB-C77C2939F028}" destId="{0231FC63-DB9A-4CE2-A31F-6E66F1C095E6}" srcOrd="0" destOrd="0" presId="urn:microsoft.com/office/officeart/2005/8/layout/process1"/>
    <dgm:cxn modelId="{3C5C16BC-3634-40DD-813D-42915895E5B0}" type="presOf" srcId="{219633A4-3A6B-48CB-8F7B-B24DDB43EA32}" destId="{E9B6E783-0D1F-4880-8E88-999B97983495}" srcOrd="1" destOrd="0" presId="urn:microsoft.com/office/officeart/2005/8/layout/process1"/>
    <dgm:cxn modelId="{1EE31CAB-7508-4C83-A0CA-B591468B5F0A}" type="presOf" srcId="{4AC76C52-E03F-4101-95E3-95DB18D8F86A}" destId="{CC4C1576-EC02-4698-A892-38BB0C8EBCF0}" srcOrd="0" destOrd="0" presId="urn:microsoft.com/office/officeart/2005/8/layout/process1"/>
    <dgm:cxn modelId="{5DC7EB09-078B-4445-9450-E5A7A65CDD53}" type="presOf" srcId="{206340D4-F749-4E3B-BF5A-1B2F1C566E5A}" destId="{3EA3124E-E351-4020-AD11-AF6126628498}" srcOrd="0" destOrd="0" presId="urn:microsoft.com/office/officeart/2005/8/layout/process1"/>
    <dgm:cxn modelId="{137B9AAD-EA1A-4DB7-B582-2A5F4A78507E}" srcId="{46903632-3201-44F2-8C9A-7137C7A790EA}" destId="{206340D4-F749-4E3B-BF5A-1B2F1C566E5A}" srcOrd="1" destOrd="0" parTransId="{B34294DC-8E23-4513-A56B-A172458B898F}" sibTransId="{C1753575-12C7-4DD9-9668-3663E77FC7A8}"/>
    <dgm:cxn modelId="{4FE148BE-CF59-46E5-9385-C0B11214E67C}" srcId="{46903632-3201-44F2-8C9A-7137C7A790EA}" destId="{4AC76C52-E03F-4101-95E3-95DB18D8F86A}" srcOrd="0" destOrd="0" parTransId="{8116361A-B4CB-4371-B9A1-EE78E0D7B7A4}" sibTransId="{219633A4-3A6B-48CB-8F7B-B24DDB43EA32}"/>
    <dgm:cxn modelId="{2692C5BF-176D-4085-9AE7-F808F604AB12}" type="presOf" srcId="{219633A4-3A6B-48CB-8F7B-B24DDB43EA32}" destId="{C4D9EFBF-87D2-437E-B8D4-2E7419B80FDD}" srcOrd="0" destOrd="0" presId="urn:microsoft.com/office/officeart/2005/8/layout/process1"/>
    <dgm:cxn modelId="{693290EA-B284-4D2B-9C13-FD8DE8EE5D49}" type="presOf" srcId="{C1753575-12C7-4DD9-9668-3663E77FC7A8}" destId="{1C19888D-9C9B-418D-A9A0-A81E5E6401D0}" srcOrd="1" destOrd="0" presId="urn:microsoft.com/office/officeart/2005/8/layout/process1"/>
    <dgm:cxn modelId="{CD9DC5B4-2A4C-4FEF-BF52-6D5D2925B639}" srcId="{46903632-3201-44F2-8C9A-7137C7A790EA}" destId="{72515DA3-E959-4ED8-A6BB-C77C2939F028}" srcOrd="2" destOrd="0" parTransId="{FE4DCEFB-DA00-4817-B5C9-7F4D9B7FBE7A}" sibTransId="{FE20546A-83D9-4B5C-8A81-A93DDF2511EA}"/>
    <dgm:cxn modelId="{B594E59B-C9BC-4A2F-9CA0-AA21BF5A978E}" type="presParOf" srcId="{CA2AA3C3-5DC1-4AA5-9002-59B7A26DE9FF}" destId="{CC4C1576-EC02-4698-A892-38BB0C8EBCF0}" srcOrd="0" destOrd="0" presId="urn:microsoft.com/office/officeart/2005/8/layout/process1"/>
    <dgm:cxn modelId="{F67D2FE4-4250-4F18-949B-7875FA02636A}" type="presParOf" srcId="{CA2AA3C3-5DC1-4AA5-9002-59B7A26DE9FF}" destId="{C4D9EFBF-87D2-437E-B8D4-2E7419B80FDD}" srcOrd="1" destOrd="0" presId="urn:microsoft.com/office/officeart/2005/8/layout/process1"/>
    <dgm:cxn modelId="{9914E2A2-76C5-46F9-9403-1DC878BE866A}" type="presParOf" srcId="{C4D9EFBF-87D2-437E-B8D4-2E7419B80FDD}" destId="{E9B6E783-0D1F-4880-8E88-999B97983495}" srcOrd="0" destOrd="0" presId="urn:microsoft.com/office/officeart/2005/8/layout/process1"/>
    <dgm:cxn modelId="{F00A2244-8A19-46C8-A116-959EEB7F3B87}" type="presParOf" srcId="{CA2AA3C3-5DC1-4AA5-9002-59B7A26DE9FF}" destId="{3EA3124E-E351-4020-AD11-AF6126628498}" srcOrd="2" destOrd="0" presId="urn:microsoft.com/office/officeart/2005/8/layout/process1"/>
    <dgm:cxn modelId="{67E33F6F-DD83-4C47-9193-BF210700D736}" type="presParOf" srcId="{CA2AA3C3-5DC1-4AA5-9002-59B7A26DE9FF}" destId="{D4BEBA0E-B7EF-4B4A-A331-EA6F212CFBD9}" srcOrd="3" destOrd="0" presId="urn:microsoft.com/office/officeart/2005/8/layout/process1"/>
    <dgm:cxn modelId="{E7DC96B6-0C1B-43F9-98E1-6C039EC81FC2}" type="presParOf" srcId="{D4BEBA0E-B7EF-4B4A-A331-EA6F212CFBD9}" destId="{1C19888D-9C9B-418D-A9A0-A81E5E6401D0}" srcOrd="0" destOrd="0" presId="urn:microsoft.com/office/officeart/2005/8/layout/process1"/>
    <dgm:cxn modelId="{772288E3-FC43-4280-8BA3-D02F5B8D09EC}" type="presParOf" srcId="{CA2AA3C3-5DC1-4AA5-9002-59B7A26DE9FF}" destId="{0231FC63-DB9A-4CE2-A31F-6E66F1C095E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F882002-83F6-4BDA-BB8D-B1B0E76D44E2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535BB4-1378-4801-B3F8-1EBB9199AE4D}">
      <dgm:prSet phldrT="[Text]"/>
      <dgm:spPr/>
      <dgm:t>
        <a:bodyPr/>
        <a:lstStyle/>
        <a:p>
          <a:r>
            <a:rPr lang="en-US" dirty="0" smtClean="0"/>
            <a:t>Action plan to eliminate</a:t>
          </a:r>
          <a:endParaRPr lang="en-US" dirty="0"/>
        </a:p>
      </dgm:t>
    </dgm:pt>
    <dgm:pt modelId="{80BFC803-7887-4D67-86D3-C96A50BC8D6D}" type="parTrans" cxnId="{18E3C826-F930-4A45-8534-8595504AA855}">
      <dgm:prSet/>
      <dgm:spPr/>
      <dgm:t>
        <a:bodyPr/>
        <a:lstStyle/>
        <a:p>
          <a:endParaRPr lang="en-US"/>
        </a:p>
      </dgm:t>
    </dgm:pt>
    <dgm:pt modelId="{84CE5344-9B4A-4D93-B56A-F39ED6DB01C2}" type="sibTrans" cxnId="{18E3C826-F930-4A45-8534-8595504AA855}">
      <dgm:prSet/>
      <dgm:spPr/>
      <dgm:t>
        <a:bodyPr/>
        <a:lstStyle/>
        <a:p>
          <a:endParaRPr lang="en-US"/>
        </a:p>
      </dgm:t>
    </dgm:pt>
    <dgm:pt modelId="{8DD284F2-AB03-48AA-A056-ACEE8BD5EA40}">
      <dgm:prSet phldrT="[Text]"/>
      <dgm:spPr/>
      <dgm:t>
        <a:bodyPr/>
        <a:lstStyle/>
        <a:p>
          <a:r>
            <a:rPr lang="en-US" dirty="0" smtClean="0"/>
            <a:t>2017</a:t>
          </a:r>
          <a:endParaRPr lang="en-US" dirty="0"/>
        </a:p>
      </dgm:t>
    </dgm:pt>
    <dgm:pt modelId="{D50B5C6D-2DA6-4BAC-BE92-46E1D831395A}" type="parTrans" cxnId="{6F0F3E49-D40D-471D-9025-E7495A7B3EF3}">
      <dgm:prSet/>
      <dgm:spPr/>
      <dgm:t>
        <a:bodyPr/>
        <a:lstStyle/>
        <a:p>
          <a:endParaRPr lang="en-US"/>
        </a:p>
      </dgm:t>
    </dgm:pt>
    <dgm:pt modelId="{7A65F31C-C97A-4A25-A93E-7BF8236C0D43}" type="sibTrans" cxnId="{6F0F3E49-D40D-471D-9025-E7495A7B3EF3}">
      <dgm:prSet/>
      <dgm:spPr/>
      <dgm:t>
        <a:bodyPr/>
        <a:lstStyle/>
        <a:p>
          <a:endParaRPr lang="en-US"/>
        </a:p>
      </dgm:t>
    </dgm:pt>
    <dgm:pt modelId="{E48AD648-3F35-4C53-AD05-9A37CD154694}">
      <dgm:prSet phldrT="[Text]"/>
      <dgm:spPr/>
      <dgm:t>
        <a:bodyPr/>
        <a:lstStyle/>
        <a:p>
          <a:r>
            <a:rPr lang="en-US" dirty="0" smtClean="0"/>
            <a:t>Kala Azar</a:t>
          </a:r>
          <a:endParaRPr lang="en-US" dirty="0"/>
        </a:p>
      </dgm:t>
    </dgm:pt>
    <dgm:pt modelId="{B46A0770-AAC7-47E4-9FB0-710880E19E45}" type="parTrans" cxnId="{6F2B448D-84D0-41ED-99B6-D4A6B7D30DB3}">
      <dgm:prSet/>
      <dgm:spPr/>
      <dgm:t>
        <a:bodyPr/>
        <a:lstStyle/>
        <a:p>
          <a:endParaRPr lang="en-US"/>
        </a:p>
      </dgm:t>
    </dgm:pt>
    <dgm:pt modelId="{AB14094B-37CB-46A4-8B60-91E460E10AB5}" type="sibTrans" cxnId="{6F2B448D-84D0-41ED-99B6-D4A6B7D30DB3}">
      <dgm:prSet/>
      <dgm:spPr/>
      <dgm:t>
        <a:bodyPr/>
        <a:lstStyle/>
        <a:p>
          <a:endParaRPr lang="en-US"/>
        </a:p>
      </dgm:t>
    </dgm:pt>
    <dgm:pt modelId="{650FBB68-B345-4B27-BA37-888D93FD72C9}">
      <dgm:prSet phldrT="[Text]"/>
      <dgm:spPr/>
      <dgm:t>
        <a:bodyPr/>
        <a:lstStyle/>
        <a:p>
          <a:r>
            <a:rPr lang="en-US" dirty="0" err="1" smtClean="0"/>
            <a:t>Filariasis</a:t>
          </a:r>
          <a:endParaRPr lang="en-US" dirty="0"/>
        </a:p>
      </dgm:t>
    </dgm:pt>
    <dgm:pt modelId="{5C5DCF68-B232-47DB-B64B-3A33C87DF7D8}" type="parTrans" cxnId="{EC9C7680-EA20-43F1-B0FB-CA2521CDDC8A}">
      <dgm:prSet/>
      <dgm:spPr/>
      <dgm:t>
        <a:bodyPr/>
        <a:lstStyle/>
        <a:p>
          <a:endParaRPr lang="en-US"/>
        </a:p>
      </dgm:t>
    </dgm:pt>
    <dgm:pt modelId="{1D13166B-522F-4E30-B47C-687AAF985E2D}" type="sibTrans" cxnId="{EC9C7680-EA20-43F1-B0FB-CA2521CDDC8A}">
      <dgm:prSet/>
      <dgm:spPr/>
      <dgm:t>
        <a:bodyPr/>
        <a:lstStyle/>
        <a:p>
          <a:endParaRPr lang="en-US"/>
        </a:p>
      </dgm:t>
    </dgm:pt>
    <dgm:pt modelId="{40E80258-2956-45DD-978D-3279EAFD9043}">
      <dgm:prSet phldrT="[Text]"/>
      <dgm:spPr/>
      <dgm:t>
        <a:bodyPr/>
        <a:lstStyle/>
        <a:p>
          <a:r>
            <a:rPr lang="en-US" dirty="0" smtClean="0"/>
            <a:t>2018</a:t>
          </a:r>
          <a:endParaRPr lang="en-US" dirty="0"/>
        </a:p>
      </dgm:t>
    </dgm:pt>
    <dgm:pt modelId="{3EF1C1FC-CC83-4C76-BDAB-B68F57FF6B92}" type="parTrans" cxnId="{AC6034AA-5CD8-4522-80F5-CBA8FFB911B1}">
      <dgm:prSet/>
      <dgm:spPr/>
      <dgm:t>
        <a:bodyPr/>
        <a:lstStyle/>
        <a:p>
          <a:endParaRPr lang="en-US"/>
        </a:p>
      </dgm:t>
    </dgm:pt>
    <dgm:pt modelId="{313E791F-3F1A-4E31-85C8-0D326C668C4A}" type="sibTrans" cxnId="{AC6034AA-5CD8-4522-80F5-CBA8FFB911B1}">
      <dgm:prSet/>
      <dgm:spPr/>
      <dgm:t>
        <a:bodyPr/>
        <a:lstStyle/>
        <a:p>
          <a:endParaRPr lang="en-US"/>
        </a:p>
      </dgm:t>
    </dgm:pt>
    <dgm:pt modelId="{54FECE92-F6DB-4FA2-BDDA-40CB14244E1A}">
      <dgm:prSet phldrT="[Text]"/>
      <dgm:spPr/>
      <dgm:t>
        <a:bodyPr/>
        <a:lstStyle/>
        <a:p>
          <a:r>
            <a:rPr lang="en-US" dirty="0" smtClean="0"/>
            <a:t>Leprosy</a:t>
          </a:r>
          <a:endParaRPr lang="en-US" dirty="0"/>
        </a:p>
      </dgm:t>
    </dgm:pt>
    <dgm:pt modelId="{2E825730-85BB-4DF6-B028-D5ACC6CC9378}" type="parTrans" cxnId="{B7359B25-BC9D-4B4A-9DCF-CC83A74DC910}">
      <dgm:prSet/>
      <dgm:spPr/>
      <dgm:t>
        <a:bodyPr/>
        <a:lstStyle/>
        <a:p>
          <a:endParaRPr lang="en-US"/>
        </a:p>
      </dgm:t>
    </dgm:pt>
    <dgm:pt modelId="{49817187-9C7F-495D-BD21-D06824126574}" type="sibTrans" cxnId="{B7359B25-BC9D-4B4A-9DCF-CC83A74DC910}">
      <dgm:prSet/>
      <dgm:spPr/>
      <dgm:t>
        <a:bodyPr/>
        <a:lstStyle/>
        <a:p>
          <a:endParaRPr lang="en-US"/>
        </a:p>
      </dgm:t>
    </dgm:pt>
    <dgm:pt modelId="{1919F912-32A0-4897-B16B-C2FF7439FC49}">
      <dgm:prSet phldrT="[Text]"/>
      <dgm:spPr/>
      <dgm:t>
        <a:bodyPr/>
        <a:lstStyle/>
        <a:p>
          <a:r>
            <a:rPr lang="en-US" dirty="0" smtClean="0"/>
            <a:t>2020</a:t>
          </a:r>
          <a:endParaRPr lang="en-US" dirty="0"/>
        </a:p>
      </dgm:t>
    </dgm:pt>
    <dgm:pt modelId="{902ACD46-A757-4908-B454-E8A66EFE5ECA}" type="parTrans" cxnId="{81D0F339-EE5B-4F9D-9F69-C437AC34EED4}">
      <dgm:prSet/>
      <dgm:spPr/>
      <dgm:t>
        <a:bodyPr/>
        <a:lstStyle/>
        <a:p>
          <a:endParaRPr lang="en-US"/>
        </a:p>
      </dgm:t>
    </dgm:pt>
    <dgm:pt modelId="{9762CAD0-D1F1-40E8-8830-D3EB3760E48C}" type="sibTrans" cxnId="{81D0F339-EE5B-4F9D-9F69-C437AC34EED4}">
      <dgm:prSet/>
      <dgm:spPr/>
      <dgm:t>
        <a:bodyPr/>
        <a:lstStyle/>
        <a:p>
          <a:endParaRPr lang="en-US"/>
        </a:p>
      </dgm:t>
    </dgm:pt>
    <dgm:pt modelId="{7E78A3E1-C026-485C-ABDB-136390682F4A}">
      <dgm:prSet phldrT="[Text]"/>
      <dgm:spPr/>
      <dgm:t>
        <a:bodyPr/>
        <a:lstStyle/>
        <a:p>
          <a:r>
            <a:rPr lang="en-US" dirty="0" smtClean="0"/>
            <a:t>Measles</a:t>
          </a:r>
          <a:endParaRPr lang="en-US" dirty="0"/>
        </a:p>
      </dgm:t>
    </dgm:pt>
    <dgm:pt modelId="{E1BA9847-7C61-45D5-B118-0FA13083B89F}" type="parTrans" cxnId="{B59042DF-FE63-4008-A1C2-2A39D62A1130}">
      <dgm:prSet/>
      <dgm:spPr/>
      <dgm:t>
        <a:bodyPr/>
        <a:lstStyle/>
        <a:p>
          <a:endParaRPr lang="en-US"/>
        </a:p>
      </dgm:t>
    </dgm:pt>
    <dgm:pt modelId="{74B61111-CCCD-45E5-8635-1B3D2CEB67D6}" type="sibTrans" cxnId="{B59042DF-FE63-4008-A1C2-2A39D62A1130}">
      <dgm:prSet/>
      <dgm:spPr/>
      <dgm:t>
        <a:bodyPr/>
        <a:lstStyle/>
        <a:p>
          <a:endParaRPr lang="en-US"/>
        </a:p>
      </dgm:t>
    </dgm:pt>
    <dgm:pt modelId="{A5EDC5EF-3974-4E0A-88C1-DB2C779E091B}">
      <dgm:prSet phldrT="[Text]"/>
      <dgm:spPr/>
      <dgm:t>
        <a:bodyPr/>
        <a:lstStyle/>
        <a:p>
          <a:r>
            <a:rPr lang="en-US" dirty="0" smtClean="0"/>
            <a:t>2025</a:t>
          </a:r>
          <a:endParaRPr lang="en-US" dirty="0"/>
        </a:p>
      </dgm:t>
    </dgm:pt>
    <dgm:pt modelId="{F36757DE-D5E4-42A4-BC23-939F8A529BE0}" type="parTrans" cxnId="{1CC88D3E-4F14-44C3-9487-C61253BCFFCA}">
      <dgm:prSet/>
      <dgm:spPr/>
      <dgm:t>
        <a:bodyPr/>
        <a:lstStyle/>
        <a:p>
          <a:endParaRPr lang="en-US"/>
        </a:p>
      </dgm:t>
    </dgm:pt>
    <dgm:pt modelId="{9520F4A0-08AE-4E78-B37E-A834C745495C}" type="sibTrans" cxnId="{1CC88D3E-4F14-44C3-9487-C61253BCFFCA}">
      <dgm:prSet/>
      <dgm:spPr/>
      <dgm:t>
        <a:bodyPr/>
        <a:lstStyle/>
        <a:p>
          <a:endParaRPr lang="en-US"/>
        </a:p>
      </dgm:t>
    </dgm:pt>
    <dgm:pt modelId="{7C3592F2-5F41-4F45-8612-D8D89791D2C9}">
      <dgm:prSet phldrT="[Text]"/>
      <dgm:spPr/>
      <dgm:t>
        <a:bodyPr/>
        <a:lstStyle/>
        <a:p>
          <a:r>
            <a:rPr lang="en-US" dirty="0" smtClean="0"/>
            <a:t>TB</a:t>
          </a:r>
          <a:endParaRPr lang="en-US" dirty="0"/>
        </a:p>
      </dgm:t>
    </dgm:pt>
    <dgm:pt modelId="{30D5AA7F-C3D1-4A4D-8608-CFA94D11C1D8}" type="parTrans" cxnId="{50B40457-357C-4987-AA94-DFF37B354B58}">
      <dgm:prSet/>
      <dgm:spPr/>
      <dgm:t>
        <a:bodyPr/>
        <a:lstStyle/>
        <a:p>
          <a:endParaRPr lang="en-US"/>
        </a:p>
      </dgm:t>
    </dgm:pt>
    <dgm:pt modelId="{2E4BF006-9570-4EBE-BF2F-E1EE5D5955E5}" type="sibTrans" cxnId="{50B40457-357C-4987-AA94-DFF37B354B58}">
      <dgm:prSet/>
      <dgm:spPr/>
      <dgm:t>
        <a:bodyPr/>
        <a:lstStyle/>
        <a:p>
          <a:endParaRPr lang="en-US"/>
        </a:p>
      </dgm:t>
    </dgm:pt>
    <dgm:pt modelId="{F18D5FE1-838C-47D0-BFB5-F795E59DC739}" type="pres">
      <dgm:prSet presAssocID="{4F882002-83F6-4BDA-BB8D-B1B0E76D44E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D805EC-57E1-4C75-A491-06805B7CC38B}" type="pres">
      <dgm:prSet presAssocID="{89535BB4-1378-4801-B3F8-1EBB9199AE4D}" presName="roof" presStyleLbl="dkBgShp" presStyleIdx="0" presStyleCnt="2"/>
      <dgm:spPr/>
      <dgm:t>
        <a:bodyPr/>
        <a:lstStyle/>
        <a:p>
          <a:endParaRPr lang="en-US"/>
        </a:p>
      </dgm:t>
    </dgm:pt>
    <dgm:pt modelId="{99E5B1BC-6BC4-42A7-A6AC-06D3A7934A29}" type="pres">
      <dgm:prSet presAssocID="{89535BB4-1378-4801-B3F8-1EBB9199AE4D}" presName="pillars" presStyleCnt="0"/>
      <dgm:spPr/>
    </dgm:pt>
    <dgm:pt modelId="{60207799-39AF-4984-A2E9-267EF5D5691D}" type="pres">
      <dgm:prSet presAssocID="{89535BB4-1378-4801-B3F8-1EBB9199AE4D}" presName="pillar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DEE7B-B75D-4583-A71E-1D89B9CB48F7}" type="pres">
      <dgm:prSet presAssocID="{40E80258-2956-45DD-978D-3279EAFD9043}" presName="pillar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F2B38-C215-4E7B-A4D1-07BE4B67B969}" type="pres">
      <dgm:prSet presAssocID="{1919F912-32A0-4897-B16B-C2FF7439FC49}" presName="pillar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853371-A033-401F-A9CE-2F7B3EFE9156}" type="pres">
      <dgm:prSet presAssocID="{A5EDC5EF-3974-4E0A-88C1-DB2C779E091B}" presName="pillar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201D50-B13D-4BEE-890B-AE599464AED3}" type="pres">
      <dgm:prSet presAssocID="{89535BB4-1378-4801-B3F8-1EBB9199AE4D}" presName="base" presStyleLbl="dkBgShp" presStyleIdx="1" presStyleCnt="2"/>
      <dgm:spPr/>
    </dgm:pt>
  </dgm:ptLst>
  <dgm:cxnLst>
    <dgm:cxn modelId="{EC9C7680-EA20-43F1-B0FB-CA2521CDDC8A}" srcId="{8DD284F2-AB03-48AA-A056-ACEE8BD5EA40}" destId="{650FBB68-B345-4B27-BA37-888D93FD72C9}" srcOrd="1" destOrd="0" parTransId="{5C5DCF68-B232-47DB-B64B-3A33C87DF7D8}" sibTransId="{1D13166B-522F-4E30-B47C-687AAF985E2D}"/>
    <dgm:cxn modelId="{3629D663-FA4D-4A0F-8A17-E701F1229CBB}" type="presOf" srcId="{54FECE92-F6DB-4FA2-BDDA-40CB14244E1A}" destId="{452DEE7B-B75D-4583-A71E-1D89B9CB48F7}" srcOrd="0" destOrd="1" presId="urn:microsoft.com/office/officeart/2005/8/layout/hList3"/>
    <dgm:cxn modelId="{34EAE03F-5D86-4B77-8CB0-A2A8005767AC}" type="presOf" srcId="{1919F912-32A0-4897-B16B-C2FF7439FC49}" destId="{1C3F2B38-C215-4E7B-A4D1-07BE4B67B969}" srcOrd="0" destOrd="0" presId="urn:microsoft.com/office/officeart/2005/8/layout/hList3"/>
    <dgm:cxn modelId="{18E3C826-F930-4A45-8534-8595504AA855}" srcId="{4F882002-83F6-4BDA-BB8D-B1B0E76D44E2}" destId="{89535BB4-1378-4801-B3F8-1EBB9199AE4D}" srcOrd="0" destOrd="0" parTransId="{80BFC803-7887-4D67-86D3-C96A50BC8D6D}" sibTransId="{84CE5344-9B4A-4D93-B56A-F39ED6DB01C2}"/>
    <dgm:cxn modelId="{334309D3-536E-4C67-848F-53A02E744966}" type="presOf" srcId="{A5EDC5EF-3974-4E0A-88C1-DB2C779E091B}" destId="{45853371-A033-401F-A9CE-2F7B3EFE9156}" srcOrd="0" destOrd="0" presId="urn:microsoft.com/office/officeart/2005/8/layout/hList3"/>
    <dgm:cxn modelId="{77F388B0-0348-4EB1-A75F-044468DE6376}" type="presOf" srcId="{8DD284F2-AB03-48AA-A056-ACEE8BD5EA40}" destId="{60207799-39AF-4984-A2E9-267EF5D5691D}" srcOrd="0" destOrd="0" presId="urn:microsoft.com/office/officeart/2005/8/layout/hList3"/>
    <dgm:cxn modelId="{A669FCDB-1446-4CC1-B0C9-AAEE9E16937C}" type="presOf" srcId="{650FBB68-B345-4B27-BA37-888D93FD72C9}" destId="{60207799-39AF-4984-A2E9-267EF5D5691D}" srcOrd="0" destOrd="2" presId="urn:microsoft.com/office/officeart/2005/8/layout/hList3"/>
    <dgm:cxn modelId="{ED260A37-AD09-44C6-A234-A8B575D8A598}" type="presOf" srcId="{E48AD648-3F35-4C53-AD05-9A37CD154694}" destId="{60207799-39AF-4984-A2E9-267EF5D5691D}" srcOrd="0" destOrd="1" presId="urn:microsoft.com/office/officeart/2005/8/layout/hList3"/>
    <dgm:cxn modelId="{1CC88D3E-4F14-44C3-9487-C61253BCFFCA}" srcId="{89535BB4-1378-4801-B3F8-1EBB9199AE4D}" destId="{A5EDC5EF-3974-4E0A-88C1-DB2C779E091B}" srcOrd="3" destOrd="0" parTransId="{F36757DE-D5E4-42A4-BC23-939F8A529BE0}" sibTransId="{9520F4A0-08AE-4E78-B37E-A834C745495C}"/>
    <dgm:cxn modelId="{81D0F339-EE5B-4F9D-9F69-C437AC34EED4}" srcId="{89535BB4-1378-4801-B3F8-1EBB9199AE4D}" destId="{1919F912-32A0-4897-B16B-C2FF7439FC49}" srcOrd="2" destOrd="0" parTransId="{902ACD46-A757-4908-B454-E8A66EFE5ECA}" sibTransId="{9762CAD0-D1F1-40E8-8830-D3EB3760E48C}"/>
    <dgm:cxn modelId="{96FBD856-1395-41C3-8F8F-0021EC00C8DD}" type="presOf" srcId="{7E78A3E1-C026-485C-ABDB-136390682F4A}" destId="{1C3F2B38-C215-4E7B-A4D1-07BE4B67B969}" srcOrd="0" destOrd="1" presId="urn:microsoft.com/office/officeart/2005/8/layout/hList3"/>
    <dgm:cxn modelId="{B35C8896-F07B-4855-BDC1-D277C5073105}" type="presOf" srcId="{89535BB4-1378-4801-B3F8-1EBB9199AE4D}" destId="{AED805EC-57E1-4C75-A491-06805B7CC38B}" srcOrd="0" destOrd="0" presId="urn:microsoft.com/office/officeart/2005/8/layout/hList3"/>
    <dgm:cxn modelId="{AC6034AA-5CD8-4522-80F5-CBA8FFB911B1}" srcId="{89535BB4-1378-4801-B3F8-1EBB9199AE4D}" destId="{40E80258-2956-45DD-978D-3279EAFD9043}" srcOrd="1" destOrd="0" parTransId="{3EF1C1FC-CC83-4C76-BDAB-B68F57FF6B92}" sibTransId="{313E791F-3F1A-4E31-85C8-0D326C668C4A}"/>
    <dgm:cxn modelId="{6F2B448D-84D0-41ED-99B6-D4A6B7D30DB3}" srcId="{8DD284F2-AB03-48AA-A056-ACEE8BD5EA40}" destId="{E48AD648-3F35-4C53-AD05-9A37CD154694}" srcOrd="0" destOrd="0" parTransId="{B46A0770-AAC7-47E4-9FB0-710880E19E45}" sibTransId="{AB14094B-37CB-46A4-8B60-91E460E10AB5}"/>
    <dgm:cxn modelId="{356EAAAD-F739-47CF-BEAF-30F1E61CE058}" type="presOf" srcId="{40E80258-2956-45DD-978D-3279EAFD9043}" destId="{452DEE7B-B75D-4583-A71E-1D89B9CB48F7}" srcOrd="0" destOrd="0" presId="urn:microsoft.com/office/officeart/2005/8/layout/hList3"/>
    <dgm:cxn modelId="{45C48A16-9980-4E32-B450-F592E7CA700D}" type="presOf" srcId="{7C3592F2-5F41-4F45-8612-D8D89791D2C9}" destId="{45853371-A033-401F-A9CE-2F7B3EFE9156}" srcOrd="0" destOrd="1" presId="urn:microsoft.com/office/officeart/2005/8/layout/hList3"/>
    <dgm:cxn modelId="{B7359B25-BC9D-4B4A-9DCF-CC83A74DC910}" srcId="{40E80258-2956-45DD-978D-3279EAFD9043}" destId="{54FECE92-F6DB-4FA2-BDDA-40CB14244E1A}" srcOrd="0" destOrd="0" parTransId="{2E825730-85BB-4DF6-B028-D5ACC6CC9378}" sibTransId="{49817187-9C7F-495D-BD21-D06824126574}"/>
    <dgm:cxn modelId="{6F0F3E49-D40D-471D-9025-E7495A7B3EF3}" srcId="{89535BB4-1378-4801-B3F8-1EBB9199AE4D}" destId="{8DD284F2-AB03-48AA-A056-ACEE8BD5EA40}" srcOrd="0" destOrd="0" parTransId="{D50B5C6D-2DA6-4BAC-BE92-46E1D831395A}" sibTransId="{7A65F31C-C97A-4A25-A93E-7BF8236C0D43}"/>
    <dgm:cxn modelId="{50B40457-357C-4987-AA94-DFF37B354B58}" srcId="{A5EDC5EF-3974-4E0A-88C1-DB2C779E091B}" destId="{7C3592F2-5F41-4F45-8612-D8D89791D2C9}" srcOrd="0" destOrd="0" parTransId="{30D5AA7F-C3D1-4A4D-8608-CFA94D11C1D8}" sibTransId="{2E4BF006-9570-4EBE-BF2F-E1EE5D5955E5}"/>
    <dgm:cxn modelId="{B59042DF-FE63-4008-A1C2-2A39D62A1130}" srcId="{1919F912-32A0-4897-B16B-C2FF7439FC49}" destId="{7E78A3E1-C026-485C-ABDB-136390682F4A}" srcOrd="0" destOrd="0" parTransId="{E1BA9847-7C61-45D5-B118-0FA13083B89F}" sibTransId="{74B61111-CCCD-45E5-8635-1B3D2CEB67D6}"/>
    <dgm:cxn modelId="{CD7E2FC0-06A6-4461-B58E-F351BB0129F3}" type="presOf" srcId="{4F882002-83F6-4BDA-BB8D-B1B0E76D44E2}" destId="{F18D5FE1-838C-47D0-BFB5-F795E59DC739}" srcOrd="0" destOrd="0" presId="urn:microsoft.com/office/officeart/2005/8/layout/hList3"/>
    <dgm:cxn modelId="{A57D0D8C-2BA3-4EB3-9202-F2175E8D4A3E}" type="presParOf" srcId="{F18D5FE1-838C-47D0-BFB5-F795E59DC739}" destId="{AED805EC-57E1-4C75-A491-06805B7CC38B}" srcOrd="0" destOrd="0" presId="urn:microsoft.com/office/officeart/2005/8/layout/hList3"/>
    <dgm:cxn modelId="{B3834920-8238-41AA-B6C0-08664D1F98D0}" type="presParOf" srcId="{F18D5FE1-838C-47D0-BFB5-F795E59DC739}" destId="{99E5B1BC-6BC4-42A7-A6AC-06D3A7934A29}" srcOrd="1" destOrd="0" presId="urn:microsoft.com/office/officeart/2005/8/layout/hList3"/>
    <dgm:cxn modelId="{2D051ED4-302A-448C-8840-9D122CFA641C}" type="presParOf" srcId="{99E5B1BC-6BC4-42A7-A6AC-06D3A7934A29}" destId="{60207799-39AF-4984-A2E9-267EF5D5691D}" srcOrd="0" destOrd="0" presId="urn:microsoft.com/office/officeart/2005/8/layout/hList3"/>
    <dgm:cxn modelId="{30A5D689-3898-4A3F-AFF0-7B28DDE7ADA4}" type="presParOf" srcId="{99E5B1BC-6BC4-42A7-A6AC-06D3A7934A29}" destId="{452DEE7B-B75D-4583-A71E-1D89B9CB48F7}" srcOrd="1" destOrd="0" presId="urn:microsoft.com/office/officeart/2005/8/layout/hList3"/>
    <dgm:cxn modelId="{08E78A1C-4FF5-4907-9A1B-DC3A57F8ACFC}" type="presParOf" srcId="{99E5B1BC-6BC4-42A7-A6AC-06D3A7934A29}" destId="{1C3F2B38-C215-4E7B-A4D1-07BE4B67B969}" srcOrd="2" destOrd="0" presId="urn:microsoft.com/office/officeart/2005/8/layout/hList3"/>
    <dgm:cxn modelId="{D10240D6-0FAA-44B9-9E09-8D7CF43EB469}" type="presParOf" srcId="{99E5B1BC-6BC4-42A7-A6AC-06D3A7934A29}" destId="{45853371-A033-401F-A9CE-2F7B3EFE9156}" srcOrd="3" destOrd="0" presId="urn:microsoft.com/office/officeart/2005/8/layout/hList3"/>
    <dgm:cxn modelId="{ADA91D3B-DCB5-4117-95AC-BDDE1BB7D8AC}" type="presParOf" srcId="{F18D5FE1-838C-47D0-BFB5-F795E59DC739}" destId="{AE201D50-B13D-4BEE-890B-AE599464AED3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A30FEFC-8FB0-431E-84F2-C52B46DB4F75}" type="doc">
      <dgm:prSet loTypeId="urn:microsoft.com/office/officeart/2005/8/layout/vList4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F8FF46-8065-4F51-A9D7-7CCE41FEBFCD}">
      <dgm:prSet phldrT="[Text]" custT="1"/>
      <dgm:spPr/>
      <dgm:t>
        <a:bodyPr/>
        <a:lstStyle/>
        <a:p>
          <a:r>
            <a:rPr lang="en-US" sz="2400" dirty="0" smtClean="0"/>
            <a:t>86</a:t>
          </a:r>
          <a:r>
            <a:rPr lang="en-US" sz="2400" baseline="30000" dirty="0" smtClean="0"/>
            <a:t>th</a:t>
          </a:r>
          <a:r>
            <a:rPr lang="en-US" sz="2400" dirty="0" smtClean="0"/>
            <a:t> Amendment Act 2002</a:t>
          </a:r>
        </a:p>
      </dgm:t>
    </dgm:pt>
    <dgm:pt modelId="{EEB3E9DC-CDAF-4AE5-8B3F-DB6C6BFD43F6}" type="parTrans" cxnId="{A61DD345-0745-4609-AF5F-7027F2DAF8F9}">
      <dgm:prSet/>
      <dgm:spPr/>
      <dgm:t>
        <a:bodyPr/>
        <a:lstStyle/>
        <a:p>
          <a:endParaRPr lang="en-US"/>
        </a:p>
      </dgm:t>
    </dgm:pt>
    <dgm:pt modelId="{716EA007-D665-4791-9562-CF883F77CE0C}" type="sibTrans" cxnId="{A61DD345-0745-4609-AF5F-7027F2DAF8F9}">
      <dgm:prSet/>
      <dgm:spPr/>
      <dgm:t>
        <a:bodyPr/>
        <a:lstStyle/>
        <a:p>
          <a:endParaRPr lang="en-US"/>
        </a:p>
      </dgm:t>
    </dgm:pt>
    <dgm:pt modelId="{ECA0F53D-240E-4848-B5D7-C60E6CF6CD71}">
      <dgm:prSet phldrT="[Text]"/>
      <dgm:spPr/>
      <dgm:t>
        <a:bodyPr/>
        <a:lstStyle/>
        <a:p>
          <a:r>
            <a:rPr lang="en-US" dirty="0" err="1" smtClean="0"/>
            <a:t>Adhar</a:t>
          </a:r>
          <a:r>
            <a:rPr lang="en-US" dirty="0" smtClean="0"/>
            <a:t> compulsory</a:t>
          </a:r>
          <a:endParaRPr lang="en-US" dirty="0"/>
        </a:p>
      </dgm:t>
    </dgm:pt>
    <dgm:pt modelId="{1674CEAE-CB59-438C-9AEC-4FF4118467EC}" type="parTrans" cxnId="{A5A744F1-B3DD-4CEA-9280-5FD758994495}">
      <dgm:prSet/>
      <dgm:spPr/>
      <dgm:t>
        <a:bodyPr/>
        <a:lstStyle/>
        <a:p>
          <a:endParaRPr lang="en-US"/>
        </a:p>
      </dgm:t>
    </dgm:pt>
    <dgm:pt modelId="{4F485000-81B2-4519-B2B7-CCFA4E094D48}" type="sibTrans" cxnId="{A5A744F1-B3DD-4CEA-9280-5FD758994495}">
      <dgm:prSet/>
      <dgm:spPr/>
      <dgm:t>
        <a:bodyPr/>
        <a:lstStyle/>
        <a:p>
          <a:endParaRPr lang="en-US"/>
        </a:p>
      </dgm:t>
    </dgm:pt>
    <dgm:pt modelId="{AEA867D0-7829-4A96-BD06-E586B7896CBA}">
      <dgm:prSet phldrT="[Text]"/>
      <dgm:spPr/>
      <dgm:t>
        <a:bodyPr/>
        <a:lstStyle/>
        <a:p>
          <a:r>
            <a:rPr lang="en-US" dirty="0" smtClean="0"/>
            <a:t>MDM </a:t>
          </a:r>
          <a:r>
            <a:rPr lang="en-US" u="sng" dirty="0" smtClean="0"/>
            <a:t>(Rs. 10k cr) </a:t>
          </a:r>
          <a:r>
            <a:rPr lang="en-US" dirty="0" smtClean="0"/>
            <a:t>| Dept of School Education</a:t>
          </a:r>
          <a:endParaRPr lang="en-US" dirty="0"/>
        </a:p>
      </dgm:t>
    </dgm:pt>
    <dgm:pt modelId="{D106C555-0255-4D91-81E0-CE41B65E0217}" type="parTrans" cxnId="{8DB1C63E-0CD6-44C2-B067-19C633954DCF}">
      <dgm:prSet/>
      <dgm:spPr/>
      <dgm:t>
        <a:bodyPr/>
        <a:lstStyle/>
        <a:p>
          <a:endParaRPr lang="en-US"/>
        </a:p>
      </dgm:t>
    </dgm:pt>
    <dgm:pt modelId="{DA66197F-E98A-4D8A-B684-7408B6C83271}" type="sibTrans" cxnId="{8DB1C63E-0CD6-44C2-B067-19C633954DCF}">
      <dgm:prSet/>
      <dgm:spPr/>
      <dgm:t>
        <a:bodyPr/>
        <a:lstStyle/>
        <a:p>
          <a:endParaRPr lang="en-US"/>
        </a:p>
      </dgm:t>
    </dgm:pt>
    <dgm:pt modelId="{86461D2C-0DDC-4458-B951-A2D3270DCCA5}">
      <dgm:prSet phldrT="[Text]"/>
      <dgm:spPr/>
      <dgm:t>
        <a:bodyPr/>
        <a:lstStyle/>
        <a:p>
          <a:r>
            <a:rPr lang="en-US" dirty="0" smtClean="0"/>
            <a:t>Food, ration (class 1 to 8) in Govt school, </a:t>
          </a:r>
          <a:r>
            <a:rPr lang="en-US" dirty="0" err="1" smtClean="0"/>
            <a:t>Madresa</a:t>
          </a:r>
          <a:r>
            <a:rPr lang="en-US" dirty="0" smtClean="0"/>
            <a:t>, </a:t>
          </a:r>
          <a:r>
            <a:rPr lang="en-US" dirty="0" err="1" smtClean="0"/>
            <a:t>Maqtab</a:t>
          </a:r>
          <a:endParaRPr lang="en-US" dirty="0"/>
        </a:p>
      </dgm:t>
    </dgm:pt>
    <dgm:pt modelId="{64C9E01D-CA72-453D-A0C6-FF13D92A263D}" type="parTrans" cxnId="{3CB86283-FCC4-4F0A-9DDC-499895111BA7}">
      <dgm:prSet/>
      <dgm:spPr/>
      <dgm:t>
        <a:bodyPr/>
        <a:lstStyle/>
        <a:p>
          <a:endParaRPr lang="en-US"/>
        </a:p>
      </dgm:t>
    </dgm:pt>
    <dgm:pt modelId="{BF24B181-68BD-4A56-BA95-E84E1B00F1EF}" type="sibTrans" cxnId="{3CB86283-FCC4-4F0A-9DDC-499895111BA7}">
      <dgm:prSet/>
      <dgm:spPr/>
      <dgm:t>
        <a:bodyPr/>
        <a:lstStyle/>
        <a:p>
          <a:endParaRPr lang="en-US"/>
        </a:p>
      </dgm:t>
    </dgm:pt>
    <dgm:pt modelId="{A52FD67D-BFF8-4C34-BDA5-BF4029CAB1EC}">
      <dgm:prSet phldrT="[Text]"/>
      <dgm:spPr/>
      <dgm:t>
        <a:bodyPr/>
        <a:lstStyle/>
        <a:p>
          <a:r>
            <a:rPr lang="en-US" dirty="0" smtClean="0"/>
            <a:t>2015: Subcomponent: </a:t>
          </a:r>
          <a:r>
            <a:rPr lang="en-US" dirty="0" err="1" smtClean="0"/>
            <a:t>Padhe</a:t>
          </a:r>
          <a:r>
            <a:rPr lang="en-US" dirty="0" smtClean="0"/>
            <a:t> Bharat </a:t>
          </a:r>
          <a:r>
            <a:rPr lang="en-US" dirty="0" err="1" smtClean="0"/>
            <a:t>Badhe</a:t>
          </a:r>
          <a:r>
            <a:rPr lang="en-US" dirty="0" smtClean="0"/>
            <a:t> Bharat (SSA): Improve learning outcomes, Maths, reading- extra classes @class1 and 2. </a:t>
          </a:r>
        </a:p>
      </dgm:t>
    </dgm:pt>
    <dgm:pt modelId="{8F62A4C2-6A78-45E6-94B0-7AA61F3D4C8A}" type="parTrans" cxnId="{7E5482AF-24CB-4B62-9102-61B809CB3459}">
      <dgm:prSet/>
      <dgm:spPr/>
      <dgm:t>
        <a:bodyPr/>
        <a:lstStyle/>
        <a:p>
          <a:endParaRPr lang="en-US"/>
        </a:p>
      </dgm:t>
    </dgm:pt>
    <dgm:pt modelId="{2879C89D-5C61-4C40-8413-58C79E673134}" type="sibTrans" cxnId="{7E5482AF-24CB-4B62-9102-61B809CB3459}">
      <dgm:prSet/>
      <dgm:spPr/>
      <dgm:t>
        <a:bodyPr/>
        <a:lstStyle/>
        <a:p>
          <a:endParaRPr lang="en-US"/>
        </a:p>
      </dgm:t>
    </dgm:pt>
    <dgm:pt modelId="{758A1680-6D2F-41B0-AC6E-882C53D87491}">
      <dgm:prSet phldrT="[Text]"/>
      <dgm:spPr/>
      <dgm:t>
        <a:bodyPr/>
        <a:lstStyle/>
        <a:p>
          <a:r>
            <a:rPr lang="en-US" dirty="0" smtClean="0"/>
            <a:t>SSA (2001)- Budget’17</a:t>
          </a:r>
          <a:r>
            <a:rPr lang="en-US" u="sng" dirty="0" smtClean="0"/>
            <a:t>: 23500 cr.</a:t>
          </a:r>
        </a:p>
      </dgm:t>
    </dgm:pt>
    <dgm:pt modelId="{4A47949B-A558-4BF7-BD14-26862F8CD6CB}" type="parTrans" cxnId="{19BA8D79-B5B0-436F-A8B8-79C229FAE726}">
      <dgm:prSet/>
      <dgm:spPr/>
      <dgm:t>
        <a:bodyPr/>
        <a:lstStyle/>
        <a:p>
          <a:endParaRPr lang="en-US"/>
        </a:p>
      </dgm:t>
    </dgm:pt>
    <dgm:pt modelId="{B93551AC-EFEB-4E46-A9DB-4D17A32C1DD8}" type="sibTrans" cxnId="{19BA8D79-B5B0-436F-A8B8-79C229FAE726}">
      <dgm:prSet/>
      <dgm:spPr/>
      <dgm:t>
        <a:bodyPr/>
        <a:lstStyle/>
        <a:p>
          <a:endParaRPr lang="en-US"/>
        </a:p>
      </dgm:t>
    </dgm:pt>
    <dgm:pt modelId="{329D1372-5AF9-4A7B-95AA-965EE89663C0}">
      <dgm:prSet phldrT="[Text]"/>
      <dgm:spPr/>
      <dgm:t>
        <a:bodyPr/>
        <a:lstStyle/>
        <a:p>
          <a:r>
            <a:rPr lang="en-US" dirty="0" smtClean="0"/>
            <a:t>implement RTE (hard, soft infra)</a:t>
          </a:r>
        </a:p>
      </dgm:t>
    </dgm:pt>
    <dgm:pt modelId="{9DC4685A-5C01-4B02-AA6F-464873B8789A}" type="parTrans" cxnId="{1004E464-6F3F-46C2-A27A-7420C2797F65}">
      <dgm:prSet/>
      <dgm:spPr/>
      <dgm:t>
        <a:bodyPr/>
        <a:lstStyle/>
        <a:p>
          <a:endParaRPr lang="en-US"/>
        </a:p>
      </dgm:t>
    </dgm:pt>
    <dgm:pt modelId="{EAE9F81A-480A-44DF-9E68-1067D43E0153}" type="sibTrans" cxnId="{1004E464-6F3F-46C2-A27A-7420C2797F65}">
      <dgm:prSet/>
      <dgm:spPr/>
      <dgm:t>
        <a:bodyPr/>
        <a:lstStyle/>
        <a:p>
          <a:endParaRPr lang="en-US"/>
        </a:p>
      </dgm:t>
    </dgm:pt>
    <dgm:pt modelId="{3B2A96E9-D181-45CE-BA02-8F997C5A89F0}">
      <dgm:prSet phldrT="[Text]" custT="1"/>
      <dgm:spPr/>
      <dgm:t>
        <a:bodyPr/>
        <a:lstStyle/>
        <a:p>
          <a:r>
            <a:rPr lang="en-US" sz="1800" dirty="0" smtClean="0"/>
            <a:t>Free-compulsory education for 6-14. [FR: 21a + FD: 51A]; </a:t>
          </a:r>
        </a:p>
      </dgm:t>
    </dgm:pt>
    <dgm:pt modelId="{7F4DA42F-DB7A-4F41-8583-0BFDC4C6F92F}" type="parTrans" cxnId="{8BF6648B-46E0-4B6D-A313-3E3D6FE154A3}">
      <dgm:prSet/>
      <dgm:spPr/>
      <dgm:t>
        <a:bodyPr/>
        <a:lstStyle/>
        <a:p>
          <a:endParaRPr lang="en-US"/>
        </a:p>
      </dgm:t>
    </dgm:pt>
    <dgm:pt modelId="{A99025E6-D277-4C77-878F-0FD262912FCD}" type="sibTrans" cxnId="{8BF6648B-46E0-4B6D-A313-3E3D6FE154A3}">
      <dgm:prSet/>
      <dgm:spPr/>
      <dgm:t>
        <a:bodyPr/>
        <a:lstStyle/>
        <a:p>
          <a:endParaRPr lang="en-US"/>
        </a:p>
      </dgm:t>
    </dgm:pt>
    <dgm:pt modelId="{6C06EE0B-68FE-4A06-A4C8-64C1D1832E53}">
      <dgm:prSet phldrT="[Text]" custT="1"/>
      <dgm:spPr/>
      <dgm:t>
        <a:bodyPr/>
        <a:lstStyle/>
        <a:p>
          <a:r>
            <a:rPr lang="en-US" sz="1800" dirty="0" smtClean="0"/>
            <a:t>But </a:t>
          </a:r>
          <a:r>
            <a:rPr lang="en-US" sz="1800" dirty="0" err="1" smtClean="0"/>
            <a:t>Javdekar</a:t>
          </a:r>
          <a:r>
            <a:rPr lang="en-US" sz="1800" dirty="0" smtClean="0"/>
            <a:t>: Exam @5 &amp; @8, after second attempt then “FAIL” [optional, 2018;] Delhi, Rajasthan already amended but HRD says, central act we’ll amend. </a:t>
          </a:r>
        </a:p>
      </dgm:t>
    </dgm:pt>
    <dgm:pt modelId="{4286FB2D-FF20-4690-8481-509A2B5B8691}" type="parTrans" cxnId="{9BF6DCCA-405D-4469-AA69-6B2E69685348}">
      <dgm:prSet/>
      <dgm:spPr/>
      <dgm:t>
        <a:bodyPr/>
        <a:lstStyle/>
        <a:p>
          <a:endParaRPr lang="en-US"/>
        </a:p>
      </dgm:t>
    </dgm:pt>
    <dgm:pt modelId="{18C7BEF9-ED53-4AC4-928A-688F58745D63}" type="sibTrans" cxnId="{9BF6DCCA-405D-4469-AA69-6B2E69685348}">
      <dgm:prSet/>
      <dgm:spPr/>
      <dgm:t>
        <a:bodyPr/>
        <a:lstStyle/>
        <a:p>
          <a:endParaRPr lang="en-US"/>
        </a:p>
      </dgm:t>
    </dgm:pt>
    <dgm:pt modelId="{5ABA4C24-E4D5-40CB-8219-0EF40705177A}">
      <dgm:prSet phldrT="[Text]" custT="1"/>
      <dgm:spPr/>
      <dgm:t>
        <a:bodyPr/>
        <a:lstStyle/>
        <a:p>
          <a:r>
            <a:rPr lang="en-US" sz="1800" dirty="0" smtClean="0"/>
            <a:t>“No detention” till class8.  [actually CCE, but all ‘passed’]</a:t>
          </a:r>
        </a:p>
      </dgm:t>
    </dgm:pt>
    <dgm:pt modelId="{ECE050A1-1DB6-4461-BD88-D2F54D652C80}" type="parTrans" cxnId="{72CD626D-A061-4641-BC6D-D33F2F2CD4B2}">
      <dgm:prSet/>
      <dgm:spPr/>
      <dgm:t>
        <a:bodyPr/>
        <a:lstStyle/>
        <a:p>
          <a:endParaRPr lang="en-US"/>
        </a:p>
      </dgm:t>
    </dgm:pt>
    <dgm:pt modelId="{7C50602B-CFB5-4961-8D45-FF4BED2E8C96}" type="sibTrans" cxnId="{72CD626D-A061-4641-BC6D-D33F2F2CD4B2}">
      <dgm:prSet/>
      <dgm:spPr/>
      <dgm:t>
        <a:bodyPr/>
        <a:lstStyle/>
        <a:p>
          <a:endParaRPr lang="en-US"/>
        </a:p>
      </dgm:t>
    </dgm:pt>
    <dgm:pt modelId="{37457E94-D042-4A89-AF2E-29BC16495B75}">
      <dgm:prSet phldrT="[Text]" custT="1"/>
      <dgm:spPr/>
      <dgm:t>
        <a:bodyPr/>
        <a:lstStyle/>
        <a:p>
          <a:r>
            <a:rPr lang="en-US" sz="1800" dirty="0" smtClean="0"/>
            <a:t>RTE Act 2009: 25% to EWS in public |Private schools but not MINORITY inst.</a:t>
          </a:r>
        </a:p>
      </dgm:t>
    </dgm:pt>
    <dgm:pt modelId="{19723AED-213E-4A90-88B1-D0C409873015}" type="parTrans" cxnId="{03B6CF8E-F711-473E-A42F-42B5F1FD02FA}">
      <dgm:prSet/>
      <dgm:spPr/>
      <dgm:t>
        <a:bodyPr/>
        <a:lstStyle/>
        <a:p>
          <a:endParaRPr lang="en-US"/>
        </a:p>
      </dgm:t>
    </dgm:pt>
    <dgm:pt modelId="{12E2531C-E5E1-480E-84DB-E4162A683619}" type="sibTrans" cxnId="{03B6CF8E-F711-473E-A42F-42B5F1FD02FA}">
      <dgm:prSet/>
      <dgm:spPr/>
      <dgm:t>
        <a:bodyPr/>
        <a:lstStyle/>
        <a:p>
          <a:endParaRPr lang="en-US"/>
        </a:p>
      </dgm:t>
    </dgm:pt>
    <dgm:pt modelId="{3E6F4349-714B-4D60-824C-8C237A43B49E}" type="pres">
      <dgm:prSet presAssocID="{4A30FEFC-8FB0-431E-84F2-C52B46DB4F7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8C3B7B-EFB8-4592-AF4F-8D1B1FFBA14C}" type="pres">
      <dgm:prSet presAssocID="{EBF8FF46-8065-4F51-A9D7-7CCE41FEBFCD}" presName="comp" presStyleCnt="0"/>
      <dgm:spPr/>
      <dgm:t>
        <a:bodyPr/>
        <a:lstStyle/>
        <a:p>
          <a:endParaRPr lang="en-US"/>
        </a:p>
      </dgm:t>
    </dgm:pt>
    <dgm:pt modelId="{5E4075E3-70FC-44D5-9D5F-49200875B775}" type="pres">
      <dgm:prSet presAssocID="{EBF8FF46-8065-4F51-A9D7-7CCE41FEBFCD}" presName="box" presStyleLbl="node1" presStyleIdx="0" presStyleCnt="3" custScaleY="120064"/>
      <dgm:spPr/>
      <dgm:t>
        <a:bodyPr/>
        <a:lstStyle/>
        <a:p>
          <a:endParaRPr lang="en-US"/>
        </a:p>
      </dgm:t>
    </dgm:pt>
    <dgm:pt modelId="{A7A91933-67E3-4401-BBD6-3EEB5464AFBC}" type="pres">
      <dgm:prSet presAssocID="{EBF8FF46-8065-4F51-A9D7-7CCE41FEBFCD}" presName="img" presStyleLbl="fgImgPlace1" presStyleIdx="0" presStyleCnt="3" custScaleX="8126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C3502F-9C99-4AF7-B249-7AA6BCAA3DE0}" type="pres">
      <dgm:prSet presAssocID="{EBF8FF46-8065-4F51-A9D7-7CCE41FEBFC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ABD34-015D-4C75-9BE4-57ABA8722F88}" type="pres">
      <dgm:prSet presAssocID="{716EA007-D665-4791-9562-CF883F77CE0C}" presName="spacer" presStyleCnt="0"/>
      <dgm:spPr/>
      <dgm:t>
        <a:bodyPr/>
        <a:lstStyle/>
        <a:p>
          <a:endParaRPr lang="en-US"/>
        </a:p>
      </dgm:t>
    </dgm:pt>
    <dgm:pt modelId="{071AB64E-06F7-422D-ABD1-CAEE47750520}" type="pres">
      <dgm:prSet presAssocID="{758A1680-6D2F-41B0-AC6E-882C53D87491}" presName="comp" presStyleCnt="0"/>
      <dgm:spPr/>
      <dgm:t>
        <a:bodyPr/>
        <a:lstStyle/>
        <a:p>
          <a:endParaRPr lang="en-US"/>
        </a:p>
      </dgm:t>
    </dgm:pt>
    <dgm:pt modelId="{04C8C2FE-2022-461A-BEBB-24A8888F95BC}" type="pres">
      <dgm:prSet presAssocID="{758A1680-6D2F-41B0-AC6E-882C53D87491}" presName="box" presStyleLbl="node1" presStyleIdx="1" presStyleCnt="3" custScaleY="75844"/>
      <dgm:spPr/>
      <dgm:t>
        <a:bodyPr/>
        <a:lstStyle/>
        <a:p>
          <a:endParaRPr lang="en-US"/>
        </a:p>
      </dgm:t>
    </dgm:pt>
    <dgm:pt modelId="{04017B7B-E618-4A66-8D9C-33F882D67C59}" type="pres">
      <dgm:prSet presAssocID="{758A1680-6D2F-41B0-AC6E-882C53D87491}" presName="img" presStyleLbl="fgImgPlace1" presStyleIdx="1" presStyleCnt="3" custScaleX="8818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9E2FC6E-DD35-4010-A735-EDCA0E7ABD51}" type="pres">
      <dgm:prSet presAssocID="{758A1680-6D2F-41B0-AC6E-882C53D8749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4AE73-3CE0-4279-AFEE-4FF287F50339}" type="pres">
      <dgm:prSet presAssocID="{B93551AC-EFEB-4E46-A9DB-4D17A32C1DD8}" presName="spacer" presStyleCnt="0"/>
      <dgm:spPr/>
      <dgm:t>
        <a:bodyPr/>
        <a:lstStyle/>
        <a:p>
          <a:endParaRPr lang="en-US"/>
        </a:p>
      </dgm:t>
    </dgm:pt>
    <dgm:pt modelId="{6425DEF1-0EF5-4483-AF19-7CEACDA6F50E}" type="pres">
      <dgm:prSet presAssocID="{AEA867D0-7829-4A96-BD06-E586B7896CBA}" presName="comp" presStyleCnt="0"/>
      <dgm:spPr/>
      <dgm:t>
        <a:bodyPr/>
        <a:lstStyle/>
        <a:p>
          <a:endParaRPr lang="en-US"/>
        </a:p>
      </dgm:t>
    </dgm:pt>
    <dgm:pt modelId="{5632796F-3075-4088-BBA0-F61F074AB7D4}" type="pres">
      <dgm:prSet presAssocID="{AEA867D0-7829-4A96-BD06-E586B7896CBA}" presName="box" presStyleLbl="node1" presStyleIdx="2" presStyleCnt="3" custScaleY="72988"/>
      <dgm:spPr/>
      <dgm:t>
        <a:bodyPr/>
        <a:lstStyle/>
        <a:p>
          <a:endParaRPr lang="en-US"/>
        </a:p>
      </dgm:t>
    </dgm:pt>
    <dgm:pt modelId="{FA85CE9A-F45A-4CF1-8442-7EB49B2BF3D3}" type="pres">
      <dgm:prSet presAssocID="{AEA867D0-7829-4A96-BD06-E586B7896CBA}" presName="img" presStyleLbl="fgImgPlace1" presStyleIdx="2" presStyleCnt="3" custScaleX="76635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592198F-C05D-4E35-9EB6-67020912FCFC}" type="pres">
      <dgm:prSet presAssocID="{AEA867D0-7829-4A96-BD06-E586B7896CB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080021-E39C-43E0-90A3-C5050E898AEB}" type="presOf" srcId="{ECA0F53D-240E-4848-B5D7-C60E6CF6CD71}" destId="{5632796F-3075-4088-BBA0-F61F074AB7D4}" srcOrd="0" destOrd="2" presId="urn:microsoft.com/office/officeart/2005/8/layout/vList4"/>
    <dgm:cxn modelId="{2D68BD67-E64D-4D0C-B204-9A0B3E56084B}" type="presOf" srcId="{37457E94-D042-4A89-AF2E-29BC16495B75}" destId="{5E4075E3-70FC-44D5-9D5F-49200875B775}" srcOrd="0" destOrd="2" presId="urn:microsoft.com/office/officeart/2005/8/layout/vList4"/>
    <dgm:cxn modelId="{9BF6DCCA-405D-4469-AA69-6B2E69685348}" srcId="{EBF8FF46-8065-4F51-A9D7-7CCE41FEBFCD}" destId="{6C06EE0B-68FE-4A06-A4C8-64C1D1832E53}" srcOrd="3" destOrd="0" parTransId="{4286FB2D-FF20-4690-8481-509A2B5B8691}" sibTransId="{18C7BEF9-ED53-4AC4-928A-688F58745D63}"/>
    <dgm:cxn modelId="{428BE8C8-0F56-42ED-8B67-1FD29E96A397}" type="presOf" srcId="{6C06EE0B-68FE-4A06-A4C8-64C1D1832E53}" destId="{AEC3502F-9C99-4AF7-B249-7AA6BCAA3DE0}" srcOrd="1" destOrd="4" presId="urn:microsoft.com/office/officeart/2005/8/layout/vList4"/>
    <dgm:cxn modelId="{EA4627AD-C3C6-48AB-9EDF-A105F3DFCF54}" type="presOf" srcId="{329D1372-5AF9-4A7B-95AA-965EE89663C0}" destId="{D9E2FC6E-DD35-4010-A735-EDCA0E7ABD51}" srcOrd="1" destOrd="1" presId="urn:microsoft.com/office/officeart/2005/8/layout/vList4"/>
    <dgm:cxn modelId="{8B3AA5EE-1D68-428B-AD38-41474B524FE3}" type="presOf" srcId="{5ABA4C24-E4D5-40CB-8219-0EF40705177A}" destId="{AEC3502F-9C99-4AF7-B249-7AA6BCAA3DE0}" srcOrd="1" destOrd="3" presId="urn:microsoft.com/office/officeart/2005/8/layout/vList4"/>
    <dgm:cxn modelId="{CC110EF8-2DA3-41C5-AC91-517AFDA1549C}" type="presOf" srcId="{3B2A96E9-D181-45CE-BA02-8F997C5A89F0}" destId="{AEC3502F-9C99-4AF7-B249-7AA6BCAA3DE0}" srcOrd="1" destOrd="1" presId="urn:microsoft.com/office/officeart/2005/8/layout/vList4"/>
    <dgm:cxn modelId="{15EB48BC-1FB0-4A4C-B1EB-718A579E5D90}" type="presOf" srcId="{758A1680-6D2F-41B0-AC6E-882C53D87491}" destId="{04C8C2FE-2022-461A-BEBB-24A8888F95BC}" srcOrd="0" destOrd="0" presId="urn:microsoft.com/office/officeart/2005/8/layout/vList4"/>
    <dgm:cxn modelId="{B9D54AAB-D2B3-406C-BDE4-D2AB5D96037A}" type="presOf" srcId="{6C06EE0B-68FE-4A06-A4C8-64C1D1832E53}" destId="{5E4075E3-70FC-44D5-9D5F-49200875B775}" srcOrd="0" destOrd="4" presId="urn:microsoft.com/office/officeart/2005/8/layout/vList4"/>
    <dgm:cxn modelId="{19BA8D79-B5B0-436F-A8B8-79C229FAE726}" srcId="{4A30FEFC-8FB0-431E-84F2-C52B46DB4F75}" destId="{758A1680-6D2F-41B0-AC6E-882C53D87491}" srcOrd="1" destOrd="0" parTransId="{4A47949B-A558-4BF7-BD14-26862F8CD6CB}" sibTransId="{B93551AC-EFEB-4E46-A9DB-4D17A32C1DD8}"/>
    <dgm:cxn modelId="{A5A744F1-B3DD-4CEA-9280-5FD758994495}" srcId="{AEA867D0-7829-4A96-BD06-E586B7896CBA}" destId="{ECA0F53D-240E-4848-B5D7-C60E6CF6CD71}" srcOrd="1" destOrd="0" parTransId="{1674CEAE-CB59-438C-9AEC-4FF4118467EC}" sibTransId="{4F485000-81B2-4519-B2B7-CCFA4E094D48}"/>
    <dgm:cxn modelId="{8DB1C63E-0CD6-44C2-B067-19C633954DCF}" srcId="{4A30FEFC-8FB0-431E-84F2-C52B46DB4F75}" destId="{AEA867D0-7829-4A96-BD06-E586B7896CBA}" srcOrd="2" destOrd="0" parTransId="{D106C555-0255-4D91-81E0-CE41B65E0217}" sibTransId="{DA66197F-E98A-4D8A-B684-7408B6C83271}"/>
    <dgm:cxn modelId="{8BF6648B-46E0-4B6D-A313-3E3D6FE154A3}" srcId="{EBF8FF46-8065-4F51-A9D7-7CCE41FEBFCD}" destId="{3B2A96E9-D181-45CE-BA02-8F997C5A89F0}" srcOrd="0" destOrd="0" parTransId="{7F4DA42F-DB7A-4F41-8583-0BFDC4C6F92F}" sibTransId="{A99025E6-D277-4C77-878F-0FD262912FCD}"/>
    <dgm:cxn modelId="{03B6CF8E-F711-473E-A42F-42B5F1FD02FA}" srcId="{EBF8FF46-8065-4F51-A9D7-7CCE41FEBFCD}" destId="{37457E94-D042-4A89-AF2E-29BC16495B75}" srcOrd="1" destOrd="0" parTransId="{19723AED-213E-4A90-88B1-D0C409873015}" sibTransId="{12E2531C-E5E1-480E-84DB-E4162A683619}"/>
    <dgm:cxn modelId="{DCD019CE-8883-4D87-8312-1AD19A23EAF3}" type="presOf" srcId="{4A30FEFC-8FB0-431E-84F2-C52B46DB4F75}" destId="{3E6F4349-714B-4D60-824C-8C237A43B49E}" srcOrd="0" destOrd="0" presId="urn:microsoft.com/office/officeart/2005/8/layout/vList4"/>
    <dgm:cxn modelId="{F465F99B-5F6E-4BA6-A012-270DE23C5889}" type="presOf" srcId="{A52FD67D-BFF8-4C34-BDA5-BF4029CAB1EC}" destId="{04C8C2FE-2022-461A-BEBB-24A8888F95BC}" srcOrd="0" destOrd="2" presId="urn:microsoft.com/office/officeart/2005/8/layout/vList4"/>
    <dgm:cxn modelId="{4840781B-5627-4C4E-B52E-C5EF307314E8}" type="presOf" srcId="{758A1680-6D2F-41B0-AC6E-882C53D87491}" destId="{D9E2FC6E-DD35-4010-A735-EDCA0E7ABD51}" srcOrd="1" destOrd="0" presId="urn:microsoft.com/office/officeart/2005/8/layout/vList4"/>
    <dgm:cxn modelId="{A61DD345-0745-4609-AF5F-7027F2DAF8F9}" srcId="{4A30FEFC-8FB0-431E-84F2-C52B46DB4F75}" destId="{EBF8FF46-8065-4F51-A9D7-7CCE41FEBFCD}" srcOrd="0" destOrd="0" parTransId="{EEB3E9DC-CDAF-4AE5-8B3F-DB6C6BFD43F6}" sibTransId="{716EA007-D665-4791-9562-CF883F77CE0C}"/>
    <dgm:cxn modelId="{7E5482AF-24CB-4B62-9102-61B809CB3459}" srcId="{758A1680-6D2F-41B0-AC6E-882C53D87491}" destId="{A52FD67D-BFF8-4C34-BDA5-BF4029CAB1EC}" srcOrd="1" destOrd="0" parTransId="{8F62A4C2-6A78-45E6-94B0-7AA61F3D4C8A}" sibTransId="{2879C89D-5C61-4C40-8413-58C79E673134}"/>
    <dgm:cxn modelId="{72CD626D-A061-4641-BC6D-D33F2F2CD4B2}" srcId="{EBF8FF46-8065-4F51-A9D7-7CCE41FEBFCD}" destId="{5ABA4C24-E4D5-40CB-8219-0EF40705177A}" srcOrd="2" destOrd="0" parTransId="{ECE050A1-1DB6-4461-BD88-D2F54D652C80}" sibTransId="{7C50602B-CFB5-4961-8D45-FF4BED2E8C96}"/>
    <dgm:cxn modelId="{5A03C1E0-397C-4E7A-8602-304C2299BD17}" type="presOf" srcId="{86461D2C-0DDC-4458-B951-A2D3270DCCA5}" destId="{5632796F-3075-4088-BBA0-F61F074AB7D4}" srcOrd="0" destOrd="1" presId="urn:microsoft.com/office/officeart/2005/8/layout/vList4"/>
    <dgm:cxn modelId="{9E4B3C08-053F-430D-9C4F-3130BA5A23E0}" type="presOf" srcId="{3B2A96E9-D181-45CE-BA02-8F997C5A89F0}" destId="{5E4075E3-70FC-44D5-9D5F-49200875B775}" srcOrd="0" destOrd="1" presId="urn:microsoft.com/office/officeart/2005/8/layout/vList4"/>
    <dgm:cxn modelId="{AD79F921-B2E3-4534-88D3-23890CEE67CF}" type="presOf" srcId="{A52FD67D-BFF8-4C34-BDA5-BF4029CAB1EC}" destId="{D9E2FC6E-DD35-4010-A735-EDCA0E7ABD51}" srcOrd="1" destOrd="2" presId="urn:microsoft.com/office/officeart/2005/8/layout/vList4"/>
    <dgm:cxn modelId="{26A4E476-4A36-4640-9E1A-078EFBC7D4C5}" type="presOf" srcId="{5ABA4C24-E4D5-40CB-8219-0EF40705177A}" destId="{5E4075E3-70FC-44D5-9D5F-49200875B775}" srcOrd="0" destOrd="3" presId="urn:microsoft.com/office/officeart/2005/8/layout/vList4"/>
    <dgm:cxn modelId="{1004E464-6F3F-46C2-A27A-7420C2797F65}" srcId="{758A1680-6D2F-41B0-AC6E-882C53D87491}" destId="{329D1372-5AF9-4A7B-95AA-965EE89663C0}" srcOrd="0" destOrd="0" parTransId="{9DC4685A-5C01-4B02-AA6F-464873B8789A}" sibTransId="{EAE9F81A-480A-44DF-9E68-1067D43E0153}"/>
    <dgm:cxn modelId="{32658622-34A8-40D9-9434-E2828E29AD2D}" type="presOf" srcId="{EBF8FF46-8065-4F51-A9D7-7CCE41FEBFCD}" destId="{5E4075E3-70FC-44D5-9D5F-49200875B775}" srcOrd="0" destOrd="0" presId="urn:microsoft.com/office/officeart/2005/8/layout/vList4"/>
    <dgm:cxn modelId="{08953848-1608-42A5-8D0F-E84708F40261}" type="presOf" srcId="{EBF8FF46-8065-4F51-A9D7-7CCE41FEBFCD}" destId="{AEC3502F-9C99-4AF7-B249-7AA6BCAA3DE0}" srcOrd="1" destOrd="0" presId="urn:microsoft.com/office/officeart/2005/8/layout/vList4"/>
    <dgm:cxn modelId="{17184FDE-05AC-4FAC-9264-8603BA3E41D2}" type="presOf" srcId="{ECA0F53D-240E-4848-B5D7-C60E6CF6CD71}" destId="{A592198F-C05D-4E35-9EB6-67020912FCFC}" srcOrd="1" destOrd="2" presId="urn:microsoft.com/office/officeart/2005/8/layout/vList4"/>
    <dgm:cxn modelId="{0D5244FA-4406-46D0-9D4B-59ACB6AF1DA9}" type="presOf" srcId="{86461D2C-0DDC-4458-B951-A2D3270DCCA5}" destId="{A592198F-C05D-4E35-9EB6-67020912FCFC}" srcOrd="1" destOrd="1" presId="urn:microsoft.com/office/officeart/2005/8/layout/vList4"/>
    <dgm:cxn modelId="{A2D77571-5448-4934-A573-DD6A4BDEE6F2}" type="presOf" srcId="{AEA867D0-7829-4A96-BD06-E586B7896CBA}" destId="{A592198F-C05D-4E35-9EB6-67020912FCFC}" srcOrd="1" destOrd="0" presId="urn:microsoft.com/office/officeart/2005/8/layout/vList4"/>
    <dgm:cxn modelId="{4BBFB9FA-4683-43E5-8F44-EC8C7592F233}" type="presOf" srcId="{AEA867D0-7829-4A96-BD06-E586B7896CBA}" destId="{5632796F-3075-4088-BBA0-F61F074AB7D4}" srcOrd="0" destOrd="0" presId="urn:microsoft.com/office/officeart/2005/8/layout/vList4"/>
    <dgm:cxn modelId="{E6FA5476-8E21-4D34-B9B2-8A6BD8DFB55B}" type="presOf" srcId="{37457E94-D042-4A89-AF2E-29BC16495B75}" destId="{AEC3502F-9C99-4AF7-B249-7AA6BCAA3DE0}" srcOrd="1" destOrd="2" presId="urn:microsoft.com/office/officeart/2005/8/layout/vList4"/>
    <dgm:cxn modelId="{BC706B85-06AE-435D-B826-7EEAC0380B60}" type="presOf" srcId="{329D1372-5AF9-4A7B-95AA-965EE89663C0}" destId="{04C8C2FE-2022-461A-BEBB-24A8888F95BC}" srcOrd="0" destOrd="1" presId="urn:microsoft.com/office/officeart/2005/8/layout/vList4"/>
    <dgm:cxn modelId="{3CB86283-FCC4-4F0A-9DDC-499895111BA7}" srcId="{AEA867D0-7829-4A96-BD06-E586B7896CBA}" destId="{86461D2C-0DDC-4458-B951-A2D3270DCCA5}" srcOrd="0" destOrd="0" parTransId="{64C9E01D-CA72-453D-A0C6-FF13D92A263D}" sibTransId="{BF24B181-68BD-4A56-BA95-E84E1B00F1EF}"/>
    <dgm:cxn modelId="{9DE30C38-7D05-4FA0-83AA-2C3D091C357E}" type="presParOf" srcId="{3E6F4349-714B-4D60-824C-8C237A43B49E}" destId="{C28C3B7B-EFB8-4592-AF4F-8D1B1FFBA14C}" srcOrd="0" destOrd="0" presId="urn:microsoft.com/office/officeart/2005/8/layout/vList4"/>
    <dgm:cxn modelId="{0A70A51B-52AD-4B76-B10B-86011511D4F1}" type="presParOf" srcId="{C28C3B7B-EFB8-4592-AF4F-8D1B1FFBA14C}" destId="{5E4075E3-70FC-44D5-9D5F-49200875B775}" srcOrd="0" destOrd="0" presId="urn:microsoft.com/office/officeart/2005/8/layout/vList4"/>
    <dgm:cxn modelId="{30AA6F33-9DF1-47DB-BC09-E0BB6DF6F4B6}" type="presParOf" srcId="{C28C3B7B-EFB8-4592-AF4F-8D1B1FFBA14C}" destId="{A7A91933-67E3-4401-BBD6-3EEB5464AFBC}" srcOrd="1" destOrd="0" presId="urn:microsoft.com/office/officeart/2005/8/layout/vList4"/>
    <dgm:cxn modelId="{E9A47ADA-0037-4FFF-90A8-8C38F9F4B301}" type="presParOf" srcId="{C28C3B7B-EFB8-4592-AF4F-8D1B1FFBA14C}" destId="{AEC3502F-9C99-4AF7-B249-7AA6BCAA3DE0}" srcOrd="2" destOrd="0" presId="urn:microsoft.com/office/officeart/2005/8/layout/vList4"/>
    <dgm:cxn modelId="{7EA57574-A2AF-4331-AB71-B98F9DFC5218}" type="presParOf" srcId="{3E6F4349-714B-4D60-824C-8C237A43B49E}" destId="{273ABD34-015D-4C75-9BE4-57ABA8722F88}" srcOrd="1" destOrd="0" presId="urn:microsoft.com/office/officeart/2005/8/layout/vList4"/>
    <dgm:cxn modelId="{4E4A6AFF-DB1F-4E3A-8D62-449CAB3C22BE}" type="presParOf" srcId="{3E6F4349-714B-4D60-824C-8C237A43B49E}" destId="{071AB64E-06F7-422D-ABD1-CAEE47750520}" srcOrd="2" destOrd="0" presId="urn:microsoft.com/office/officeart/2005/8/layout/vList4"/>
    <dgm:cxn modelId="{AFCA0716-D05C-462D-93E9-7EB1625DEF4B}" type="presParOf" srcId="{071AB64E-06F7-422D-ABD1-CAEE47750520}" destId="{04C8C2FE-2022-461A-BEBB-24A8888F95BC}" srcOrd="0" destOrd="0" presId="urn:microsoft.com/office/officeart/2005/8/layout/vList4"/>
    <dgm:cxn modelId="{C350BBFB-FD77-4FD3-8176-49E8D7D1107B}" type="presParOf" srcId="{071AB64E-06F7-422D-ABD1-CAEE47750520}" destId="{04017B7B-E618-4A66-8D9C-33F882D67C59}" srcOrd="1" destOrd="0" presId="urn:microsoft.com/office/officeart/2005/8/layout/vList4"/>
    <dgm:cxn modelId="{D5EFD876-C018-49E7-AD58-96DBC02AD658}" type="presParOf" srcId="{071AB64E-06F7-422D-ABD1-CAEE47750520}" destId="{D9E2FC6E-DD35-4010-A735-EDCA0E7ABD51}" srcOrd="2" destOrd="0" presId="urn:microsoft.com/office/officeart/2005/8/layout/vList4"/>
    <dgm:cxn modelId="{5B13CBD2-7C6A-4F17-8603-BE0FF86287FC}" type="presParOf" srcId="{3E6F4349-714B-4D60-824C-8C237A43B49E}" destId="{8DE4AE73-3CE0-4279-AFEE-4FF287F50339}" srcOrd="3" destOrd="0" presId="urn:microsoft.com/office/officeart/2005/8/layout/vList4"/>
    <dgm:cxn modelId="{4B0251F6-8D43-4B83-9B73-D87DAA05DCD2}" type="presParOf" srcId="{3E6F4349-714B-4D60-824C-8C237A43B49E}" destId="{6425DEF1-0EF5-4483-AF19-7CEACDA6F50E}" srcOrd="4" destOrd="0" presId="urn:microsoft.com/office/officeart/2005/8/layout/vList4"/>
    <dgm:cxn modelId="{A9A82F34-2C1B-4130-A313-67F8FCCBD479}" type="presParOf" srcId="{6425DEF1-0EF5-4483-AF19-7CEACDA6F50E}" destId="{5632796F-3075-4088-BBA0-F61F074AB7D4}" srcOrd="0" destOrd="0" presId="urn:microsoft.com/office/officeart/2005/8/layout/vList4"/>
    <dgm:cxn modelId="{3CA96774-8812-447E-A4B7-9080F14E00F2}" type="presParOf" srcId="{6425DEF1-0EF5-4483-AF19-7CEACDA6F50E}" destId="{FA85CE9A-F45A-4CF1-8442-7EB49B2BF3D3}" srcOrd="1" destOrd="0" presId="urn:microsoft.com/office/officeart/2005/8/layout/vList4"/>
    <dgm:cxn modelId="{E41F4315-CE85-48E0-8B20-93C075193A50}" type="presParOf" srcId="{6425DEF1-0EF5-4483-AF19-7CEACDA6F50E}" destId="{A592198F-C05D-4E35-9EB6-67020912FCF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A30FEFC-8FB0-431E-84F2-C52B46DB4F75}" type="doc">
      <dgm:prSet loTypeId="urn:microsoft.com/office/officeart/2005/8/layout/vList4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BF8FF46-8065-4F51-A9D7-7CCE41FEBFCD}">
      <dgm:prSet phldrT="[Text]"/>
      <dgm:spPr/>
      <dgm:t>
        <a:bodyPr/>
        <a:lstStyle/>
        <a:p>
          <a:r>
            <a:rPr lang="en-US" dirty="0" smtClean="0"/>
            <a:t>Ok class 1 to 8 finished </a:t>
          </a:r>
          <a:r>
            <a:rPr lang="en-US" dirty="0" err="1" smtClean="0"/>
            <a:t>then..Higher</a:t>
          </a:r>
          <a:r>
            <a:rPr lang="en-US" dirty="0" smtClean="0"/>
            <a:t> Education </a:t>
          </a:r>
        </a:p>
      </dgm:t>
    </dgm:pt>
    <dgm:pt modelId="{EEB3E9DC-CDAF-4AE5-8B3F-DB6C6BFD43F6}" type="parTrans" cxnId="{A61DD345-0745-4609-AF5F-7027F2DAF8F9}">
      <dgm:prSet/>
      <dgm:spPr/>
      <dgm:t>
        <a:bodyPr/>
        <a:lstStyle/>
        <a:p>
          <a:endParaRPr lang="en-US"/>
        </a:p>
      </dgm:t>
    </dgm:pt>
    <dgm:pt modelId="{716EA007-D665-4791-9562-CF883F77CE0C}" type="sibTrans" cxnId="{A61DD345-0745-4609-AF5F-7027F2DAF8F9}">
      <dgm:prSet/>
      <dgm:spPr/>
      <dgm:t>
        <a:bodyPr/>
        <a:lstStyle/>
        <a:p>
          <a:endParaRPr lang="en-US"/>
        </a:p>
      </dgm:t>
    </dgm:pt>
    <dgm:pt modelId="{814FC868-2244-4E72-B216-159158DA807C}">
      <dgm:prSet phldrT="[Text]"/>
      <dgm:spPr/>
      <dgm:t>
        <a:bodyPr/>
        <a:lstStyle/>
        <a:p>
          <a:r>
            <a:rPr lang="en-US" dirty="0" smtClean="0"/>
            <a:t>RMSA: </a:t>
          </a:r>
          <a:r>
            <a:rPr lang="en-US" dirty="0" err="1" smtClean="0"/>
            <a:t>Madhyamik</a:t>
          </a:r>
          <a:r>
            <a:rPr lang="en-US" dirty="0" smtClean="0"/>
            <a:t> [higher secondary schools] </a:t>
          </a:r>
          <a:r>
            <a:rPr lang="en-US" strike="sngStrike" dirty="0" smtClean="0"/>
            <a:t>2020 [3830 cr.]</a:t>
          </a:r>
        </a:p>
      </dgm:t>
    </dgm:pt>
    <dgm:pt modelId="{0F5E3D4A-DEC9-4342-8120-0FBFBB449F3B}" type="parTrans" cxnId="{74446F9A-2751-4230-9D90-1DFD225F5B0B}">
      <dgm:prSet/>
      <dgm:spPr/>
      <dgm:t>
        <a:bodyPr/>
        <a:lstStyle/>
        <a:p>
          <a:endParaRPr lang="en-US"/>
        </a:p>
      </dgm:t>
    </dgm:pt>
    <dgm:pt modelId="{D31F2476-9ED8-49D2-816C-1855EA064894}" type="sibTrans" cxnId="{74446F9A-2751-4230-9D90-1DFD225F5B0B}">
      <dgm:prSet/>
      <dgm:spPr/>
      <dgm:t>
        <a:bodyPr/>
        <a:lstStyle/>
        <a:p>
          <a:endParaRPr lang="en-US"/>
        </a:p>
      </dgm:t>
    </dgm:pt>
    <dgm:pt modelId="{3729C352-0CDD-4411-B4D1-199555CAE48F}">
      <dgm:prSet phldrT="[Text]"/>
      <dgm:spPr/>
      <dgm:t>
        <a:bodyPr/>
        <a:lstStyle/>
        <a:p>
          <a:r>
            <a:rPr lang="en-US" dirty="0" smtClean="0"/>
            <a:t>RUSA: </a:t>
          </a:r>
          <a:r>
            <a:rPr lang="en-US" dirty="0" err="1" smtClean="0"/>
            <a:t>Ucchatar</a:t>
          </a:r>
          <a:r>
            <a:rPr lang="en-US" dirty="0" smtClean="0"/>
            <a:t> (new college </a:t>
          </a:r>
          <a:r>
            <a:rPr lang="en-US" dirty="0" err="1" smtClean="0"/>
            <a:t>univ</a:t>
          </a:r>
          <a:r>
            <a:rPr lang="en-US" dirty="0" smtClean="0"/>
            <a:t>) </a:t>
          </a:r>
          <a:r>
            <a:rPr lang="en-US" strike="sngStrike" dirty="0" smtClean="0"/>
            <a:t>[1300 cr.]</a:t>
          </a:r>
        </a:p>
      </dgm:t>
    </dgm:pt>
    <dgm:pt modelId="{682DBE18-6519-459C-AB2F-A6F550CA8847}" type="parTrans" cxnId="{6ACED3ED-A82F-4A6A-80B3-0E12B79D98BA}">
      <dgm:prSet/>
      <dgm:spPr/>
      <dgm:t>
        <a:bodyPr/>
        <a:lstStyle/>
        <a:p>
          <a:endParaRPr lang="en-US"/>
        </a:p>
      </dgm:t>
    </dgm:pt>
    <dgm:pt modelId="{79E5F4FE-2656-4528-A90C-965CBB87406B}" type="sibTrans" cxnId="{6ACED3ED-A82F-4A6A-80B3-0E12B79D98BA}">
      <dgm:prSet/>
      <dgm:spPr/>
      <dgm:t>
        <a:bodyPr/>
        <a:lstStyle/>
        <a:p>
          <a:endParaRPr lang="en-US"/>
        </a:p>
      </dgm:t>
    </dgm:pt>
    <dgm:pt modelId="{724F7F47-1AFA-48D5-9421-CF72C0A4EB33}">
      <dgm:prSet phldrT="[Text]"/>
      <dgm:spPr/>
      <dgm:t>
        <a:bodyPr/>
        <a:lstStyle/>
        <a:p>
          <a:r>
            <a:rPr lang="en-US" dirty="0" smtClean="0"/>
            <a:t>Teachers and Adults </a:t>
          </a:r>
          <a:r>
            <a:rPr lang="en-US" strike="sngStrike" dirty="0" smtClean="0"/>
            <a:t>[925 cr.]</a:t>
          </a:r>
        </a:p>
      </dgm:t>
    </dgm:pt>
    <dgm:pt modelId="{EE869A75-C4BD-41A1-8468-CB3020D37E63}" type="parTrans" cxnId="{41B9CA00-D2D7-4488-BEF6-4009835D4EE4}">
      <dgm:prSet/>
      <dgm:spPr/>
      <dgm:t>
        <a:bodyPr/>
        <a:lstStyle/>
        <a:p>
          <a:endParaRPr lang="en-US"/>
        </a:p>
      </dgm:t>
    </dgm:pt>
    <dgm:pt modelId="{139E2A6A-A247-4614-8C7A-6EF6FEDFB284}" type="sibTrans" cxnId="{41B9CA00-D2D7-4488-BEF6-4009835D4EE4}">
      <dgm:prSet/>
      <dgm:spPr/>
      <dgm:t>
        <a:bodyPr/>
        <a:lstStyle/>
        <a:p>
          <a:endParaRPr lang="en-US"/>
        </a:p>
      </dgm:t>
    </dgm:pt>
    <dgm:pt modelId="{78258FC7-3C97-43AB-AF1C-BF81866DB2C8}">
      <dgm:prSet phldrT="[Text]"/>
      <dgm:spPr/>
      <dgm:t>
        <a:bodyPr/>
        <a:lstStyle/>
        <a:p>
          <a:r>
            <a:rPr lang="en-US" dirty="0" smtClean="0"/>
            <a:t>Pt. Madan Mohan Malviya Training program (budget 2014)</a:t>
          </a:r>
        </a:p>
      </dgm:t>
    </dgm:pt>
    <dgm:pt modelId="{099C832C-70EF-4ECD-8E86-7F79AAF34E36}" type="parTrans" cxnId="{2BF0AE95-176F-4D7C-B69A-80FB45196022}">
      <dgm:prSet/>
      <dgm:spPr/>
      <dgm:t>
        <a:bodyPr/>
        <a:lstStyle/>
        <a:p>
          <a:endParaRPr lang="en-US"/>
        </a:p>
      </dgm:t>
    </dgm:pt>
    <dgm:pt modelId="{3D821317-5128-4FD7-AE4F-6AF60BF3EF13}" type="sibTrans" cxnId="{2BF0AE95-176F-4D7C-B69A-80FB45196022}">
      <dgm:prSet/>
      <dgm:spPr/>
      <dgm:t>
        <a:bodyPr/>
        <a:lstStyle/>
        <a:p>
          <a:endParaRPr lang="en-US"/>
        </a:p>
      </dgm:t>
    </dgm:pt>
    <dgm:pt modelId="{55E5E03B-1D79-4922-B4D7-E8B590013311}">
      <dgm:prSet phldrT="[Text]"/>
      <dgm:spPr/>
      <dgm:t>
        <a:bodyPr/>
        <a:lstStyle/>
        <a:p>
          <a:r>
            <a:rPr lang="en-US" dirty="0" err="1" smtClean="0"/>
            <a:t>Sakshar</a:t>
          </a:r>
          <a:r>
            <a:rPr lang="en-US" dirty="0" smtClean="0"/>
            <a:t> Bharat: adult literacy </a:t>
          </a:r>
          <a:r>
            <a:rPr lang="hi-IN" dirty="0" smtClean="0"/>
            <a:t>[प्रौढ़ साक्षरता]</a:t>
          </a:r>
          <a:endParaRPr lang="en-US" dirty="0" smtClean="0"/>
        </a:p>
      </dgm:t>
    </dgm:pt>
    <dgm:pt modelId="{4717532A-29B2-4DF2-B8FD-5C78C40F3CD4}" type="parTrans" cxnId="{C20F3FCB-2455-4B22-9AAA-1F27F3AB1A50}">
      <dgm:prSet/>
      <dgm:spPr/>
      <dgm:t>
        <a:bodyPr/>
        <a:lstStyle/>
        <a:p>
          <a:endParaRPr lang="en-US"/>
        </a:p>
      </dgm:t>
    </dgm:pt>
    <dgm:pt modelId="{00C0980B-9F20-4F86-AA34-C58BE0335B2E}" type="sibTrans" cxnId="{C20F3FCB-2455-4B22-9AAA-1F27F3AB1A50}">
      <dgm:prSet/>
      <dgm:spPr/>
      <dgm:t>
        <a:bodyPr/>
        <a:lstStyle/>
        <a:p>
          <a:endParaRPr lang="en-US"/>
        </a:p>
      </dgm:t>
    </dgm:pt>
    <dgm:pt modelId="{C901EDB3-4C30-4BB2-BCD0-C05836CCF5E1}">
      <dgm:prSet phldrT="[Text]"/>
      <dgm:spPr/>
      <dgm:t>
        <a:bodyPr/>
        <a:lstStyle/>
        <a:p>
          <a:r>
            <a:rPr lang="en-US" dirty="0" smtClean="0"/>
            <a:t>(Draft) New Education Policy 2016</a:t>
          </a:r>
        </a:p>
      </dgm:t>
    </dgm:pt>
    <dgm:pt modelId="{3784864B-6852-4779-B3B6-ADE885BE7A8B}" type="parTrans" cxnId="{227F72DF-D21E-47C3-BC56-AEE0A047D202}">
      <dgm:prSet/>
      <dgm:spPr/>
      <dgm:t>
        <a:bodyPr/>
        <a:lstStyle/>
        <a:p>
          <a:endParaRPr lang="en-US"/>
        </a:p>
      </dgm:t>
    </dgm:pt>
    <dgm:pt modelId="{CBEFD8F1-3672-4B6E-96CE-849A118F194B}" type="sibTrans" cxnId="{227F72DF-D21E-47C3-BC56-AEE0A047D202}">
      <dgm:prSet/>
      <dgm:spPr/>
      <dgm:t>
        <a:bodyPr/>
        <a:lstStyle/>
        <a:p>
          <a:endParaRPr lang="en-US"/>
        </a:p>
      </dgm:t>
    </dgm:pt>
    <dgm:pt modelId="{11865569-16E5-449E-AC01-29EA6795A3C5}">
      <dgm:prSet phldrT="[Text]"/>
      <dgm:spPr/>
      <dgm:t>
        <a:bodyPr/>
        <a:lstStyle/>
        <a:p>
          <a:r>
            <a:rPr lang="en-US" dirty="0" smtClean="0"/>
            <a:t>T.S.R. Subramanian Committee → inputs sought from </a:t>
          </a:r>
          <a:r>
            <a:rPr lang="en-US" dirty="0" err="1" smtClean="0"/>
            <a:t>Juntaa</a:t>
          </a:r>
          <a:r>
            <a:rPr lang="en-US" dirty="0" smtClean="0"/>
            <a:t>.</a:t>
          </a:r>
        </a:p>
      </dgm:t>
    </dgm:pt>
    <dgm:pt modelId="{9160644B-4D17-4D81-A88E-BACB938D77AD}" type="parTrans" cxnId="{C02794DA-44C0-4AD6-A932-230FA4AFEED2}">
      <dgm:prSet/>
      <dgm:spPr/>
      <dgm:t>
        <a:bodyPr/>
        <a:lstStyle/>
        <a:p>
          <a:endParaRPr lang="en-US"/>
        </a:p>
      </dgm:t>
    </dgm:pt>
    <dgm:pt modelId="{2077160A-9252-4E80-8CD2-C2A354564747}" type="sibTrans" cxnId="{C02794DA-44C0-4AD6-A932-230FA4AFEED2}">
      <dgm:prSet/>
      <dgm:spPr/>
      <dgm:t>
        <a:bodyPr/>
        <a:lstStyle/>
        <a:p>
          <a:endParaRPr lang="en-US"/>
        </a:p>
      </dgm:t>
    </dgm:pt>
    <dgm:pt modelId="{3F5613D8-2918-4E42-B56B-F924EE262088}">
      <dgm:prSet phldrT="[Text]"/>
      <dgm:spPr/>
      <dgm:t>
        <a:bodyPr/>
        <a:lstStyle/>
        <a:p>
          <a:r>
            <a:rPr lang="en-US" dirty="0" smtClean="0"/>
            <a:t>Now </a:t>
          </a:r>
          <a:r>
            <a:rPr lang="en-US" dirty="0" err="1" smtClean="0"/>
            <a:t>Javdekar</a:t>
          </a:r>
          <a:r>
            <a:rPr lang="en-US" dirty="0" smtClean="0"/>
            <a:t> says, will launch by December 2017 </a:t>
          </a:r>
          <a:r>
            <a:rPr lang="en-US" dirty="0" smtClean="0">
              <a:sym typeface="Wingdings" panose="05000000000000000000" pitchFamily="2" charset="2"/>
            </a:rPr>
            <a:t> </a:t>
          </a:r>
          <a:endParaRPr lang="en-US" dirty="0" smtClean="0"/>
        </a:p>
      </dgm:t>
    </dgm:pt>
    <dgm:pt modelId="{FC8CF85C-1C0C-4E3D-9CBA-99932775A22E}" type="parTrans" cxnId="{90EF70A7-D5C5-4816-83A7-40846DB888E9}">
      <dgm:prSet/>
      <dgm:spPr/>
      <dgm:t>
        <a:bodyPr/>
        <a:lstStyle/>
        <a:p>
          <a:endParaRPr lang="en-US"/>
        </a:p>
      </dgm:t>
    </dgm:pt>
    <dgm:pt modelId="{44282635-DD0B-414D-B54E-452514C2FB83}" type="sibTrans" cxnId="{90EF70A7-D5C5-4816-83A7-40846DB888E9}">
      <dgm:prSet/>
      <dgm:spPr/>
      <dgm:t>
        <a:bodyPr/>
        <a:lstStyle/>
        <a:p>
          <a:endParaRPr lang="en-US"/>
        </a:p>
      </dgm:t>
    </dgm:pt>
    <dgm:pt modelId="{50054DA8-89C4-45FE-8D83-FC6970A61FD5}">
      <dgm:prSet phldrT="[Text]"/>
      <dgm:spPr/>
      <dgm:t>
        <a:bodyPr/>
        <a:lstStyle/>
        <a:p>
          <a:r>
            <a:rPr lang="en-US" dirty="0" smtClean="0"/>
            <a:t>Although for mains- TSR’s draft policy, </a:t>
          </a:r>
          <a:r>
            <a:rPr lang="en-US" dirty="0" smtClean="0">
              <a:hlinkClick xmlns:r="http://schemas.openxmlformats.org/officeDocument/2006/relationships" r:id="rId1"/>
            </a:rPr>
            <a:t>lecture link</a:t>
          </a:r>
          <a:endParaRPr lang="en-US" dirty="0" smtClean="0"/>
        </a:p>
      </dgm:t>
    </dgm:pt>
    <dgm:pt modelId="{F7AF5B0F-9881-4706-90E6-245B1E518459}" type="parTrans" cxnId="{D11A48DE-7518-4D48-ABDC-89CC4BCFA3C1}">
      <dgm:prSet/>
      <dgm:spPr/>
      <dgm:t>
        <a:bodyPr/>
        <a:lstStyle/>
        <a:p>
          <a:endParaRPr lang="en-US"/>
        </a:p>
      </dgm:t>
    </dgm:pt>
    <dgm:pt modelId="{6535B6EB-8EEC-4DCC-BD32-3DE1D3BBB7D0}" type="sibTrans" cxnId="{D11A48DE-7518-4D48-ABDC-89CC4BCFA3C1}">
      <dgm:prSet/>
      <dgm:spPr/>
      <dgm:t>
        <a:bodyPr/>
        <a:lstStyle/>
        <a:p>
          <a:endParaRPr lang="en-US"/>
        </a:p>
      </dgm:t>
    </dgm:pt>
    <dgm:pt modelId="{4C7081EA-B768-4047-84D4-9631D82AEF76}">
      <dgm:prSet phldrT="[Text]"/>
      <dgm:spPr/>
      <dgm:t>
        <a:bodyPr/>
        <a:lstStyle/>
        <a:p>
          <a:r>
            <a:rPr lang="en-US" dirty="0" smtClean="0"/>
            <a:t>Rural women education: </a:t>
          </a:r>
          <a:r>
            <a:rPr lang="en-US" dirty="0" err="1" smtClean="0"/>
            <a:t>Mahila</a:t>
          </a:r>
          <a:r>
            <a:rPr lang="en-US" dirty="0" smtClean="0"/>
            <a:t> </a:t>
          </a:r>
          <a:r>
            <a:rPr lang="en-US" dirty="0" err="1" smtClean="0"/>
            <a:t>Samakhya</a:t>
          </a:r>
          <a:r>
            <a:rPr lang="en-US" dirty="0" smtClean="0"/>
            <a:t> ’89</a:t>
          </a:r>
        </a:p>
      </dgm:t>
    </dgm:pt>
    <dgm:pt modelId="{99D4E4FA-D8DF-4E1E-9D0C-E97168A7CFCD}" type="parTrans" cxnId="{1AB00318-3700-496B-86F8-791ABD2FE535}">
      <dgm:prSet/>
      <dgm:spPr/>
    </dgm:pt>
    <dgm:pt modelId="{282A9B3C-B54A-434B-AAB3-CBBF144C0BA5}" type="sibTrans" cxnId="{1AB00318-3700-496B-86F8-791ABD2FE535}">
      <dgm:prSet/>
      <dgm:spPr/>
    </dgm:pt>
    <dgm:pt modelId="{3E6F4349-714B-4D60-824C-8C237A43B49E}" type="pres">
      <dgm:prSet presAssocID="{4A30FEFC-8FB0-431E-84F2-C52B46DB4F7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8C3B7B-EFB8-4592-AF4F-8D1B1FFBA14C}" type="pres">
      <dgm:prSet presAssocID="{EBF8FF46-8065-4F51-A9D7-7CCE41FEBFCD}" presName="comp" presStyleCnt="0"/>
      <dgm:spPr/>
      <dgm:t>
        <a:bodyPr/>
        <a:lstStyle/>
        <a:p>
          <a:endParaRPr lang="en-US"/>
        </a:p>
      </dgm:t>
    </dgm:pt>
    <dgm:pt modelId="{5E4075E3-70FC-44D5-9D5F-49200875B775}" type="pres">
      <dgm:prSet presAssocID="{EBF8FF46-8065-4F51-A9D7-7CCE41FEBFCD}" presName="box" presStyleLbl="node1" presStyleIdx="0" presStyleCnt="3"/>
      <dgm:spPr/>
      <dgm:t>
        <a:bodyPr/>
        <a:lstStyle/>
        <a:p>
          <a:endParaRPr lang="en-US"/>
        </a:p>
      </dgm:t>
    </dgm:pt>
    <dgm:pt modelId="{A7A91933-67E3-4401-BBD6-3EEB5464AFBC}" type="pres">
      <dgm:prSet presAssocID="{EBF8FF46-8065-4F51-A9D7-7CCE41FEBFCD}" presName="img" presStyleLbl="fgImgPlace1" presStyleIdx="0" presStyleCnt="3" custScaleY="72175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C3502F-9C99-4AF7-B249-7AA6BCAA3DE0}" type="pres">
      <dgm:prSet presAssocID="{EBF8FF46-8065-4F51-A9D7-7CCE41FEBFC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ABD34-015D-4C75-9BE4-57ABA8722F88}" type="pres">
      <dgm:prSet presAssocID="{716EA007-D665-4791-9562-CF883F77CE0C}" presName="spacer" presStyleCnt="0"/>
      <dgm:spPr/>
      <dgm:t>
        <a:bodyPr/>
        <a:lstStyle/>
        <a:p>
          <a:endParaRPr lang="en-US"/>
        </a:p>
      </dgm:t>
    </dgm:pt>
    <dgm:pt modelId="{1ADDD0F0-1C76-4119-8373-A9237A22B646}" type="pres">
      <dgm:prSet presAssocID="{724F7F47-1AFA-48D5-9421-CF72C0A4EB33}" presName="comp" presStyleCnt="0"/>
      <dgm:spPr/>
      <dgm:t>
        <a:bodyPr/>
        <a:lstStyle/>
        <a:p>
          <a:endParaRPr lang="en-US"/>
        </a:p>
      </dgm:t>
    </dgm:pt>
    <dgm:pt modelId="{ECA6B136-1645-4662-9FAD-494E709EB102}" type="pres">
      <dgm:prSet presAssocID="{724F7F47-1AFA-48D5-9421-CF72C0A4EB33}" presName="box" presStyleLbl="node1" presStyleIdx="1" presStyleCnt="3"/>
      <dgm:spPr/>
      <dgm:t>
        <a:bodyPr/>
        <a:lstStyle/>
        <a:p>
          <a:endParaRPr lang="en-US"/>
        </a:p>
      </dgm:t>
    </dgm:pt>
    <dgm:pt modelId="{1C4F617E-D2E2-46F3-A511-44032B7E4AFD}" type="pres">
      <dgm:prSet presAssocID="{724F7F47-1AFA-48D5-9421-CF72C0A4EB33}" presName="img" presStyleLbl="fgImgPlace1" presStyleIdx="1" presStyleCnt="3" custScaleY="7732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510EDB4-9C00-4585-8FD4-A4E5BB504777}" type="pres">
      <dgm:prSet presAssocID="{724F7F47-1AFA-48D5-9421-CF72C0A4EB3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D183A8-8574-4B23-987D-37AD29F3C629}" type="pres">
      <dgm:prSet presAssocID="{139E2A6A-A247-4614-8C7A-6EF6FEDFB284}" presName="spacer" presStyleCnt="0"/>
      <dgm:spPr/>
      <dgm:t>
        <a:bodyPr/>
        <a:lstStyle/>
        <a:p>
          <a:endParaRPr lang="en-US"/>
        </a:p>
      </dgm:t>
    </dgm:pt>
    <dgm:pt modelId="{3EAD6BE7-93B9-46D4-B089-18A384463B2A}" type="pres">
      <dgm:prSet presAssocID="{C901EDB3-4C30-4BB2-BCD0-C05836CCF5E1}" presName="comp" presStyleCnt="0"/>
      <dgm:spPr/>
      <dgm:t>
        <a:bodyPr/>
        <a:lstStyle/>
        <a:p>
          <a:endParaRPr lang="en-US"/>
        </a:p>
      </dgm:t>
    </dgm:pt>
    <dgm:pt modelId="{67BEE79E-E2E5-464A-A420-7D75E01F3030}" type="pres">
      <dgm:prSet presAssocID="{C901EDB3-4C30-4BB2-BCD0-C05836CCF5E1}" presName="box" presStyleLbl="node1" presStyleIdx="2" presStyleCnt="3"/>
      <dgm:spPr/>
      <dgm:t>
        <a:bodyPr/>
        <a:lstStyle/>
        <a:p>
          <a:endParaRPr lang="en-US"/>
        </a:p>
      </dgm:t>
    </dgm:pt>
    <dgm:pt modelId="{7A10079A-E905-4DD7-AA9A-713CB12DDC2B}" type="pres">
      <dgm:prSet presAssocID="{C901EDB3-4C30-4BB2-BCD0-C05836CCF5E1}" presName="img" presStyleLbl="fgImgPlace1" presStyleIdx="2" presStyleCnt="3" custScaleX="8348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B6666D-B63D-43D6-9557-C0D09EE125F0}" type="pres">
      <dgm:prSet presAssocID="{C901EDB3-4C30-4BB2-BCD0-C05836CCF5E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7CE6F1-9220-4AF6-93EE-09A95E23A3CD}" type="presOf" srcId="{4C7081EA-B768-4047-84D4-9631D82AEF76}" destId="{A510EDB4-9C00-4585-8FD4-A4E5BB504777}" srcOrd="1" destOrd="3" presId="urn:microsoft.com/office/officeart/2005/8/layout/vList4"/>
    <dgm:cxn modelId="{9D9F6307-5068-4A60-97CF-011EB7C0D246}" type="presOf" srcId="{4C7081EA-B768-4047-84D4-9631D82AEF76}" destId="{ECA6B136-1645-4662-9FAD-494E709EB102}" srcOrd="0" destOrd="3" presId="urn:microsoft.com/office/officeart/2005/8/layout/vList4"/>
    <dgm:cxn modelId="{74446F9A-2751-4230-9D90-1DFD225F5B0B}" srcId="{EBF8FF46-8065-4F51-A9D7-7CCE41FEBFCD}" destId="{814FC868-2244-4E72-B216-159158DA807C}" srcOrd="0" destOrd="0" parTransId="{0F5E3D4A-DEC9-4342-8120-0FBFBB449F3B}" sibTransId="{D31F2476-9ED8-49D2-816C-1855EA064894}"/>
    <dgm:cxn modelId="{6643A0D4-3066-4069-8E63-FDF9E3E58A46}" type="presOf" srcId="{814FC868-2244-4E72-B216-159158DA807C}" destId="{AEC3502F-9C99-4AF7-B249-7AA6BCAA3DE0}" srcOrd="1" destOrd="1" presId="urn:microsoft.com/office/officeart/2005/8/layout/vList4"/>
    <dgm:cxn modelId="{2CC00C7F-9C73-467B-833C-2018D6B7182D}" type="presOf" srcId="{724F7F47-1AFA-48D5-9421-CF72C0A4EB33}" destId="{ECA6B136-1645-4662-9FAD-494E709EB102}" srcOrd="0" destOrd="0" presId="urn:microsoft.com/office/officeart/2005/8/layout/vList4"/>
    <dgm:cxn modelId="{F2B463CB-6AF2-40B2-A871-D98D9FFB6550}" type="presOf" srcId="{724F7F47-1AFA-48D5-9421-CF72C0A4EB33}" destId="{A510EDB4-9C00-4585-8FD4-A4E5BB504777}" srcOrd="1" destOrd="0" presId="urn:microsoft.com/office/officeart/2005/8/layout/vList4"/>
    <dgm:cxn modelId="{C20F3FCB-2455-4B22-9AAA-1F27F3AB1A50}" srcId="{724F7F47-1AFA-48D5-9421-CF72C0A4EB33}" destId="{55E5E03B-1D79-4922-B4D7-E8B590013311}" srcOrd="1" destOrd="0" parTransId="{4717532A-29B2-4DF2-B8FD-5C78C40F3CD4}" sibTransId="{00C0980B-9F20-4F86-AA34-C58BE0335B2E}"/>
    <dgm:cxn modelId="{84ABA97E-BF0B-48B6-915A-908A31EB799C}" type="presOf" srcId="{C901EDB3-4C30-4BB2-BCD0-C05836CCF5E1}" destId="{67BEE79E-E2E5-464A-A420-7D75E01F3030}" srcOrd="0" destOrd="0" presId="urn:microsoft.com/office/officeart/2005/8/layout/vList4"/>
    <dgm:cxn modelId="{C02794DA-44C0-4AD6-A932-230FA4AFEED2}" srcId="{C901EDB3-4C30-4BB2-BCD0-C05836CCF5E1}" destId="{11865569-16E5-449E-AC01-29EA6795A3C5}" srcOrd="0" destOrd="0" parTransId="{9160644B-4D17-4D81-A88E-BACB938D77AD}" sibTransId="{2077160A-9252-4E80-8CD2-C2A354564747}"/>
    <dgm:cxn modelId="{96810861-48E9-45A7-A804-292A4AF1A146}" type="presOf" srcId="{3729C352-0CDD-4411-B4D1-199555CAE48F}" destId="{AEC3502F-9C99-4AF7-B249-7AA6BCAA3DE0}" srcOrd="1" destOrd="2" presId="urn:microsoft.com/office/officeart/2005/8/layout/vList4"/>
    <dgm:cxn modelId="{F8944CA5-FC45-4AE2-8010-16764BBCB5EC}" type="presOf" srcId="{3F5613D8-2918-4E42-B56B-F924EE262088}" destId="{C0B6666D-B63D-43D6-9557-C0D09EE125F0}" srcOrd="1" destOrd="2" presId="urn:microsoft.com/office/officeart/2005/8/layout/vList4"/>
    <dgm:cxn modelId="{41B9CA00-D2D7-4488-BEF6-4009835D4EE4}" srcId="{4A30FEFC-8FB0-431E-84F2-C52B46DB4F75}" destId="{724F7F47-1AFA-48D5-9421-CF72C0A4EB33}" srcOrd="1" destOrd="0" parTransId="{EE869A75-C4BD-41A1-8468-CB3020D37E63}" sibTransId="{139E2A6A-A247-4614-8C7A-6EF6FEDFB284}"/>
    <dgm:cxn modelId="{39858CA3-526C-4E76-B164-05A70D844307}" type="presOf" srcId="{50054DA8-89C4-45FE-8D83-FC6970A61FD5}" destId="{67BEE79E-E2E5-464A-A420-7D75E01F3030}" srcOrd="0" destOrd="3" presId="urn:microsoft.com/office/officeart/2005/8/layout/vList4"/>
    <dgm:cxn modelId="{227F72DF-D21E-47C3-BC56-AEE0A047D202}" srcId="{4A30FEFC-8FB0-431E-84F2-C52B46DB4F75}" destId="{C901EDB3-4C30-4BB2-BCD0-C05836CCF5E1}" srcOrd="2" destOrd="0" parTransId="{3784864B-6852-4779-B3B6-ADE885BE7A8B}" sibTransId="{CBEFD8F1-3672-4B6E-96CE-849A118F194B}"/>
    <dgm:cxn modelId="{21A92848-4E56-4B6B-96E3-2387E76DBB5F}" type="presOf" srcId="{55E5E03B-1D79-4922-B4D7-E8B590013311}" destId="{ECA6B136-1645-4662-9FAD-494E709EB102}" srcOrd="0" destOrd="2" presId="urn:microsoft.com/office/officeart/2005/8/layout/vList4"/>
    <dgm:cxn modelId="{6ACED3ED-A82F-4A6A-80B3-0E12B79D98BA}" srcId="{EBF8FF46-8065-4F51-A9D7-7CCE41FEBFCD}" destId="{3729C352-0CDD-4411-B4D1-199555CAE48F}" srcOrd="1" destOrd="0" parTransId="{682DBE18-6519-459C-AB2F-A6F550CA8847}" sibTransId="{79E5F4FE-2656-4528-A90C-965CBB87406B}"/>
    <dgm:cxn modelId="{DCD019CE-8883-4D87-8312-1AD19A23EAF3}" type="presOf" srcId="{4A30FEFC-8FB0-431E-84F2-C52B46DB4F75}" destId="{3E6F4349-714B-4D60-824C-8C237A43B49E}" srcOrd="0" destOrd="0" presId="urn:microsoft.com/office/officeart/2005/8/layout/vList4"/>
    <dgm:cxn modelId="{D11A48DE-7518-4D48-ABDC-89CC4BCFA3C1}" srcId="{C901EDB3-4C30-4BB2-BCD0-C05836CCF5E1}" destId="{50054DA8-89C4-45FE-8D83-FC6970A61FD5}" srcOrd="2" destOrd="0" parTransId="{F7AF5B0F-9881-4706-90E6-245B1E518459}" sibTransId="{6535B6EB-8EEC-4DCC-BD32-3DE1D3BBB7D0}"/>
    <dgm:cxn modelId="{5AFF3628-1669-41FD-A0F2-456744A2AAAE}" type="presOf" srcId="{11865569-16E5-449E-AC01-29EA6795A3C5}" destId="{C0B6666D-B63D-43D6-9557-C0D09EE125F0}" srcOrd="1" destOrd="1" presId="urn:microsoft.com/office/officeart/2005/8/layout/vList4"/>
    <dgm:cxn modelId="{A61DD345-0745-4609-AF5F-7027F2DAF8F9}" srcId="{4A30FEFC-8FB0-431E-84F2-C52B46DB4F75}" destId="{EBF8FF46-8065-4F51-A9D7-7CCE41FEBFCD}" srcOrd="0" destOrd="0" parTransId="{EEB3E9DC-CDAF-4AE5-8B3F-DB6C6BFD43F6}" sibTransId="{716EA007-D665-4791-9562-CF883F77CE0C}"/>
    <dgm:cxn modelId="{2FAE1556-E419-4B8D-9F6D-183C5727C730}" type="presOf" srcId="{78258FC7-3C97-43AB-AF1C-BF81866DB2C8}" destId="{A510EDB4-9C00-4585-8FD4-A4E5BB504777}" srcOrd="1" destOrd="1" presId="urn:microsoft.com/office/officeart/2005/8/layout/vList4"/>
    <dgm:cxn modelId="{32658622-34A8-40D9-9434-E2828E29AD2D}" type="presOf" srcId="{EBF8FF46-8065-4F51-A9D7-7CCE41FEBFCD}" destId="{5E4075E3-70FC-44D5-9D5F-49200875B775}" srcOrd="0" destOrd="0" presId="urn:microsoft.com/office/officeart/2005/8/layout/vList4"/>
    <dgm:cxn modelId="{2BF0AE95-176F-4D7C-B69A-80FB45196022}" srcId="{724F7F47-1AFA-48D5-9421-CF72C0A4EB33}" destId="{78258FC7-3C97-43AB-AF1C-BF81866DB2C8}" srcOrd="0" destOrd="0" parTransId="{099C832C-70EF-4ECD-8E86-7F79AAF34E36}" sibTransId="{3D821317-5128-4FD7-AE4F-6AF60BF3EF13}"/>
    <dgm:cxn modelId="{08953848-1608-42A5-8D0F-E84708F40261}" type="presOf" srcId="{EBF8FF46-8065-4F51-A9D7-7CCE41FEBFCD}" destId="{AEC3502F-9C99-4AF7-B249-7AA6BCAA3DE0}" srcOrd="1" destOrd="0" presId="urn:microsoft.com/office/officeart/2005/8/layout/vList4"/>
    <dgm:cxn modelId="{07192380-CE2A-4A9D-ABEA-FB0FDEAD53FE}" type="presOf" srcId="{50054DA8-89C4-45FE-8D83-FC6970A61FD5}" destId="{C0B6666D-B63D-43D6-9557-C0D09EE125F0}" srcOrd="1" destOrd="3" presId="urn:microsoft.com/office/officeart/2005/8/layout/vList4"/>
    <dgm:cxn modelId="{6D9D03E9-0489-47A5-9945-BB35302B041D}" type="presOf" srcId="{814FC868-2244-4E72-B216-159158DA807C}" destId="{5E4075E3-70FC-44D5-9D5F-49200875B775}" srcOrd="0" destOrd="1" presId="urn:microsoft.com/office/officeart/2005/8/layout/vList4"/>
    <dgm:cxn modelId="{345A43D2-1C9E-4C93-91F4-9F222BE8B61F}" type="presOf" srcId="{3729C352-0CDD-4411-B4D1-199555CAE48F}" destId="{5E4075E3-70FC-44D5-9D5F-49200875B775}" srcOrd="0" destOrd="2" presId="urn:microsoft.com/office/officeart/2005/8/layout/vList4"/>
    <dgm:cxn modelId="{2ABA0765-7385-46C8-ADF3-B4F1B3BBD7AD}" type="presOf" srcId="{55E5E03B-1D79-4922-B4D7-E8B590013311}" destId="{A510EDB4-9C00-4585-8FD4-A4E5BB504777}" srcOrd="1" destOrd="2" presId="urn:microsoft.com/office/officeart/2005/8/layout/vList4"/>
    <dgm:cxn modelId="{9F9CE0BF-FCF3-455F-A441-3CBBC40F107C}" type="presOf" srcId="{C901EDB3-4C30-4BB2-BCD0-C05836CCF5E1}" destId="{C0B6666D-B63D-43D6-9557-C0D09EE125F0}" srcOrd="1" destOrd="0" presId="urn:microsoft.com/office/officeart/2005/8/layout/vList4"/>
    <dgm:cxn modelId="{1AB00318-3700-496B-86F8-791ABD2FE535}" srcId="{724F7F47-1AFA-48D5-9421-CF72C0A4EB33}" destId="{4C7081EA-B768-4047-84D4-9631D82AEF76}" srcOrd="2" destOrd="0" parTransId="{99D4E4FA-D8DF-4E1E-9D0C-E97168A7CFCD}" sibTransId="{282A9B3C-B54A-434B-AAB3-CBBF144C0BA5}"/>
    <dgm:cxn modelId="{E28D5845-DDE2-408C-8325-ED07D5FB476D}" type="presOf" srcId="{78258FC7-3C97-43AB-AF1C-BF81866DB2C8}" destId="{ECA6B136-1645-4662-9FAD-494E709EB102}" srcOrd="0" destOrd="1" presId="urn:microsoft.com/office/officeart/2005/8/layout/vList4"/>
    <dgm:cxn modelId="{C58A75E6-DA11-4C54-804A-93B5C58230D0}" type="presOf" srcId="{11865569-16E5-449E-AC01-29EA6795A3C5}" destId="{67BEE79E-E2E5-464A-A420-7D75E01F3030}" srcOrd="0" destOrd="1" presId="urn:microsoft.com/office/officeart/2005/8/layout/vList4"/>
    <dgm:cxn modelId="{90EF70A7-D5C5-4816-83A7-40846DB888E9}" srcId="{C901EDB3-4C30-4BB2-BCD0-C05836CCF5E1}" destId="{3F5613D8-2918-4E42-B56B-F924EE262088}" srcOrd="1" destOrd="0" parTransId="{FC8CF85C-1C0C-4E3D-9CBA-99932775A22E}" sibTransId="{44282635-DD0B-414D-B54E-452514C2FB83}"/>
    <dgm:cxn modelId="{73719735-96FA-4225-AA14-AC6611F641E5}" type="presOf" srcId="{3F5613D8-2918-4E42-B56B-F924EE262088}" destId="{67BEE79E-E2E5-464A-A420-7D75E01F3030}" srcOrd="0" destOrd="2" presId="urn:microsoft.com/office/officeart/2005/8/layout/vList4"/>
    <dgm:cxn modelId="{9DE30C38-7D05-4FA0-83AA-2C3D091C357E}" type="presParOf" srcId="{3E6F4349-714B-4D60-824C-8C237A43B49E}" destId="{C28C3B7B-EFB8-4592-AF4F-8D1B1FFBA14C}" srcOrd="0" destOrd="0" presId="urn:microsoft.com/office/officeart/2005/8/layout/vList4"/>
    <dgm:cxn modelId="{0A70A51B-52AD-4B76-B10B-86011511D4F1}" type="presParOf" srcId="{C28C3B7B-EFB8-4592-AF4F-8D1B1FFBA14C}" destId="{5E4075E3-70FC-44D5-9D5F-49200875B775}" srcOrd="0" destOrd="0" presId="urn:microsoft.com/office/officeart/2005/8/layout/vList4"/>
    <dgm:cxn modelId="{30AA6F33-9DF1-47DB-BC09-E0BB6DF6F4B6}" type="presParOf" srcId="{C28C3B7B-EFB8-4592-AF4F-8D1B1FFBA14C}" destId="{A7A91933-67E3-4401-BBD6-3EEB5464AFBC}" srcOrd="1" destOrd="0" presId="urn:microsoft.com/office/officeart/2005/8/layout/vList4"/>
    <dgm:cxn modelId="{E9A47ADA-0037-4FFF-90A8-8C38F9F4B301}" type="presParOf" srcId="{C28C3B7B-EFB8-4592-AF4F-8D1B1FFBA14C}" destId="{AEC3502F-9C99-4AF7-B249-7AA6BCAA3DE0}" srcOrd="2" destOrd="0" presId="urn:microsoft.com/office/officeart/2005/8/layout/vList4"/>
    <dgm:cxn modelId="{460B4364-451E-427F-A73E-C1DCB48D43AB}" type="presParOf" srcId="{3E6F4349-714B-4D60-824C-8C237A43B49E}" destId="{273ABD34-015D-4C75-9BE4-57ABA8722F88}" srcOrd="1" destOrd="0" presId="urn:microsoft.com/office/officeart/2005/8/layout/vList4"/>
    <dgm:cxn modelId="{FF945001-C79A-4907-A526-CF32B84965FD}" type="presParOf" srcId="{3E6F4349-714B-4D60-824C-8C237A43B49E}" destId="{1ADDD0F0-1C76-4119-8373-A9237A22B646}" srcOrd="2" destOrd="0" presId="urn:microsoft.com/office/officeart/2005/8/layout/vList4"/>
    <dgm:cxn modelId="{6755AC7D-BE2B-4C12-A3B6-AFF775D3E9AB}" type="presParOf" srcId="{1ADDD0F0-1C76-4119-8373-A9237A22B646}" destId="{ECA6B136-1645-4662-9FAD-494E709EB102}" srcOrd="0" destOrd="0" presId="urn:microsoft.com/office/officeart/2005/8/layout/vList4"/>
    <dgm:cxn modelId="{64CA38D1-13C0-45E1-BE25-500E4A92E20F}" type="presParOf" srcId="{1ADDD0F0-1C76-4119-8373-A9237A22B646}" destId="{1C4F617E-D2E2-46F3-A511-44032B7E4AFD}" srcOrd="1" destOrd="0" presId="urn:microsoft.com/office/officeart/2005/8/layout/vList4"/>
    <dgm:cxn modelId="{2166E09A-1C8F-4D63-8DAC-6B3A0EBF30ED}" type="presParOf" srcId="{1ADDD0F0-1C76-4119-8373-A9237A22B646}" destId="{A510EDB4-9C00-4585-8FD4-A4E5BB504777}" srcOrd="2" destOrd="0" presId="urn:microsoft.com/office/officeart/2005/8/layout/vList4"/>
    <dgm:cxn modelId="{CD2346F9-F0F4-427A-B081-1A8233ADDAB3}" type="presParOf" srcId="{3E6F4349-714B-4D60-824C-8C237A43B49E}" destId="{C7D183A8-8574-4B23-987D-37AD29F3C629}" srcOrd="3" destOrd="0" presId="urn:microsoft.com/office/officeart/2005/8/layout/vList4"/>
    <dgm:cxn modelId="{241F2370-A4DD-43EA-9FD3-F4632C116F07}" type="presParOf" srcId="{3E6F4349-714B-4D60-824C-8C237A43B49E}" destId="{3EAD6BE7-93B9-46D4-B089-18A384463B2A}" srcOrd="4" destOrd="0" presId="urn:microsoft.com/office/officeart/2005/8/layout/vList4"/>
    <dgm:cxn modelId="{65B63F37-C96F-47F2-B823-6390E069EE52}" type="presParOf" srcId="{3EAD6BE7-93B9-46D4-B089-18A384463B2A}" destId="{67BEE79E-E2E5-464A-A420-7D75E01F3030}" srcOrd="0" destOrd="0" presId="urn:microsoft.com/office/officeart/2005/8/layout/vList4"/>
    <dgm:cxn modelId="{394D658A-B668-4C79-A6F2-FA0E7A2A4C0F}" type="presParOf" srcId="{3EAD6BE7-93B9-46D4-B089-18A384463B2A}" destId="{7A10079A-E905-4DD7-AA9A-713CB12DDC2B}" srcOrd="1" destOrd="0" presId="urn:microsoft.com/office/officeart/2005/8/layout/vList4"/>
    <dgm:cxn modelId="{3EA656AB-4C41-4AC8-AEF7-849C1424285F}" type="presParOf" srcId="{3EAD6BE7-93B9-46D4-B089-18A384463B2A}" destId="{C0B6666D-B63D-43D6-9557-C0D09EE125F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A30FEFC-8FB0-431E-84F2-C52B46DB4F75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BF8FF46-8065-4F51-A9D7-7CCE41FEBFCD}">
      <dgm:prSet phldrT="[Text]"/>
      <dgm:spPr/>
      <dgm:t>
        <a:bodyPr/>
        <a:lstStyle/>
        <a:p>
          <a:r>
            <a:rPr lang="en-US" dirty="0" err="1" smtClean="0"/>
            <a:t>Nehruvian</a:t>
          </a:r>
          <a:r>
            <a:rPr lang="en-US" dirty="0" smtClean="0"/>
            <a:t> economy “Inspector raj;</a:t>
          </a:r>
          <a:r>
            <a:rPr lang="en-US" u="sng" dirty="0" smtClean="0"/>
            <a:t> MODI =App Portal-raj </a:t>
          </a:r>
        </a:p>
      </dgm:t>
    </dgm:pt>
    <dgm:pt modelId="{EEB3E9DC-CDAF-4AE5-8B3F-DB6C6BFD43F6}" type="parTrans" cxnId="{A61DD345-0745-4609-AF5F-7027F2DAF8F9}">
      <dgm:prSet/>
      <dgm:spPr/>
      <dgm:t>
        <a:bodyPr/>
        <a:lstStyle/>
        <a:p>
          <a:endParaRPr lang="en-US"/>
        </a:p>
      </dgm:t>
    </dgm:pt>
    <dgm:pt modelId="{716EA007-D665-4791-9562-CF883F77CE0C}" type="sibTrans" cxnId="{A61DD345-0745-4609-AF5F-7027F2DAF8F9}">
      <dgm:prSet/>
      <dgm:spPr/>
      <dgm:t>
        <a:bodyPr/>
        <a:lstStyle/>
        <a:p>
          <a:endParaRPr lang="en-US"/>
        </a:p>
      </dgm:t>
    </dgm:pt>
    <dgm:pt modelId="{947A66CD-EC8C-4A7E-85FF-3172BA11AA1D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CLICK</a:t>
          </a:r>
          <a:r>
            <a:rPr lang="en-US" dirty="0" smtClean="0"/>
            <a:t>: online virtual classes (budget 2014)</a:t>
          </a:r>
        </a:p>
      </dgm:t>
    </dgm:pt>
    <dgm:pt modelId="{CC629795-811A-4E72-9E94-77579E66ECC3}" type="parTrans" cxnId="{919DF541-EBA2-4CDB-82B7-96D983AADA16}">
      <dgm:prSet/>
      <dgm:spPr/>
      <dgm:t>
        <a:bodyPr/>
        <a:lstStyle/>
        <a:p>
          <a:endParaRPr lang="en-US"/>
        </a:p>
      </dgm:t>
    </dgm:pt>
    <dgm:pt modelId="{9780AA8C-C610-438D-B6C6-874D0C734171}" type="sibTrans" cxnId="{919DF541-EBA2-4CDB-82B7-96D983AADA16}">
      <dgm:prSet/>
      <dgm:spPr/>
      <dgm:t>
        <a:bodyPr/>
        <a:lstStyle/>
        <a:p>
          <a:endParaRPr lang="en-US"/>
        </a:p>
      </dgm:t>
    </dgm:pt>
    <dgm:pt modelId="{51D25717-4482-40C9-B5E4-7C1FC08D9E94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SWAYAM</a:t>
          </a:r>
          <a:r>
            <a:rPr lang="en-US" dirty="0" smtClean="0"/>
            <a:t>: MOOC [HRD]; </a:t>
          </a:r>
          <a:r>
            <a:rPr lang="en-US" dirty="0" err="1" smtClean="0">
              <a:solidFill>
                <a:srgbClr val="FFC000"/>
              </a:solidFill>
            </a:rPr>
            <a:t>Sugamya</a:t>
          </a:r>
          <a:r>
            <a:rPr lang="en-US" dirty="0" smtClean="0">
              <a:solidFill>
                <a:srgbClr val="FFC000"/>
              </a:solidFill>
            </a:rPr>
            <a:t> </a:t>
          </a:r>
          <a:r>
            <a:rPr lang="en-US" dirty="0" err="1" smtClean="0">
              <a:solidFill>
                <a:srgbClr val="FFC000"/>
              </a:solidFill>
            </a:rPr>
            <a:t>Pustakalaya</a:t>
          </a:r>
          <a:r>
            <a:rPr lang="en-US" dirty="0" smtClean="0">
              <a:solidFill>
                <a:srgbClr val="FFC000"/>
              </a:solidFill>
            </a:rPr>
            <a:t>-</a:t>
          </a:r>
          <a:r>
            <a:rPr lang="en-US" dirty="0" smtClean="0"/>
            <a:t> [VH library by PH Dept]</a:t>
          </a:r>
        </a:p>
      </dgm:t>
    </dgm:pt>
    <dgm:pt modelId="{64A9E848-A91F-45B0-B489-DF448AF1C5A5}" type="parTrans" cxnId="{57129ABB-337B-41F5-8E0A-79DA797D5195}">
      <dgm:prSet/>
      <dgm:spPr/>
      <dgm:t>
        <a:bodyPr/>
        <a:lstStyle/>
        <a:p>
          <a:endParaRPr lang="en-US"/>
        </a:p>
      </dgm:t>
    </dgm:pt>
    <dgm:pt modelId="{C1FF4922-9CE4-4CCF-8A06-8332A28863F1}" type="sibTrans" cxnId="{57129ABB-337B-41F5-8E0A-79DA797D5195}">
      <dgm:prSet/>
      <dgm:spPr/>
      <dgm:t>
        <a:bodyPr/>
        <a:lstStyle/>
        <a:p>
          <a:endParaRPr lang="en-US"/>
        </a:p>
      </dgm:t>
    </dgm:pt>
    <dgm:pt modelId="{A91E61C2-A2E8-404A-93D8-92DDE4881F7E}">
      <dgm:prSet phldrT="[Text]"/>
      <dgm:spPr/>
      <dgm:t>
        <a:bodyPr/>
        <a:lstStyle/>
        <a:p>
          <a:r>
            <a:rPr lang="en-US" dirty="0" smtClean="0"/>
            <a:t>New Agencies in HRD ministry?</a:t>
          </a:r>
        </a:p>
      </dgm:t>
    </dgm:pt>
    <dgm:pt modelId="{59DED3CC-ECBA-460E-B70A-ED0F43AF7746}" type="parTrans" cxnId="{37F16E36-E406-461D-8C90-E0B1CEC911F7}">
      <dgm:prSet/>
      <dgm:spPr/>
      <dgm:t>
        <a:bodyPr/>
        <a:lstStyle/>
        <a:p>
          <a:endParaRPr lang="en-US"/>
        </a:p>
      </dgm:t>
    </dgm:pt>
    <dgm:pt modelId="{AC1CC0AE-9AA7-4700-89D5-4E2B48D810D2}" type="sibTrans" cxnId="{37F16E36-E406-461D-8C90-E0B1CEC911F7}">
      <dgm:prSet/>
      <dgm:spPr/>
      <dgm:t>
        <a:bodyPr/>
        <a:lstStyle/>
        <a:p>
          <a:endParaRPr lang="en-US"/>
        </a:p>
      </dgm:t>
    </dgm:pt>
    <dgm:pt modelId="{CEE24E69-984B-4419-AB5E-306EEB72FB89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2016</a:t>
          </a:r>
          <a:r>
            <a:rPr lang="en-US" dirty="0" smtClean="0"/>
            <a:t>: Higher Education Finance Agency (HEFA)- infra upgrade of higher edu. [’17: 250 cr.] total 1k cr. it has to mobilize</a:t>
          </a:r>
        </a:p>
      </dgm:t>
    </dgm:pt>
    <dgm:pt modelId="{0585E98D-68A6-4F50-8FA2-3972D34B8FFC}" type="parTrans" cxnId="{A69D2755-9F65-4C73-B0E6-82B18204BB68}">
      <dgm:prSet/>
      <dgm:spPr/>
      <dgm:t>
        <a:bodyPr/>
        <a:lstStyle/>
        <a:p>
          <a:endParaRPr lang="en-US"/>
        </a:p>
      </dgm:t>
    </dgm:pt>
    <dgm:pt modelId="{57F818C1-7979-4F06-9E8A-5CE9ECFDFF87}" type="sibTrans" cxnId="{A69D2755-9F65-4C73-B0E6-82B18204BB68}">
      <dgm:prSet/>
      <dgm:spPr/>
      <dgm:t>
        <a:bodyPr/>
        <a:lstStyle/>
        <a:p>
          <a:endParaRPr lang="en-US"/>
        </a:p>
      </dgm:t>
    </dgm:pt>
    <dgm:pt modelId="{E5151D54-650C-4FF7-87E4-54E8FD04DFC1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PM </a:t>
          </a:r>
          <a:r>
            <a:rPr lang="en-US" dirty="0" err="1" smtClean="0">
              <a:solidFill>
                <a:srgbClr val="FFC000"/>
              </a:solidFill>
            </a:rPr>
            <a:t>Vidhya</a:t>
          </a:r>
          <a:r>
            <a:rPr lang="en-US" dirty="0" smtClean="0">
              <a:solidFill>
                <a:srgbClr val="FFC000"/>
              </a:solidFill>
            </a:rPr>
            <a:t> </a:t>
          </a:r>
          <a:r>
            <a:rPr lang="en-US" dirty="0" err="1" smtClean="0">
              <a:solidFill>
                <a:srgbClr val="FFC000"/>
              </a:solidFill>
            </a:rPr>
            <a:t>Laxmi</a:t>
          </a:r>
          <a:r>
            <a:rPr lang="en-US" dirty="0" smtClean="0">
              <a:solidFill>
                <a:srgbClr val="FFC000"/>
              </a:solidFill>
            </a:rPr>
            <a:t> </a:t>
          </a:r>
          <a:r>
            <a:rPr lang="en-US" dirty="0" err="1" smtClean="0">
              <a:solidFill>
                <a:srgbClr val="FFC000"/>
              </a:solidFill>
            </a:rPr>
            <a:t>Karyakram</a:t>
          </a:r>
          <a:r>
            <a:rPr lang="en-US" dirty="0" smtClean="0"/>
            <a:t>: scholarship, loan (2015)</a:t>
          </a:r>
        </a:p>
      </dgm:t>
    </dgm:pt>
    <dgm:pt modelId="{15AFE9C5-974E-41FE-924D-9F93B70C96EB}" type="parTrans" cxnId="{BB2D0EC5-98AB-494F-BA78-855E407D03E8}">
      <dgm:prSet/>
      <dgm:spPr/>
      <dgm:t>
        <a:bodyPr/>
        <a:lstStyle/>
        <a:p>
          <a:endParaRPr lang="en-US"/>
        </a:p>
      </dgm:t>
    </dgm:pt>
    <dgm:pt modelId="{1B9A7B60-AB33-4563-840C-56FE7ED18E4E}" type="sibTrans" cxnId="{BB2D0EC5-98AB-494F-BA78-855E407D03E8}">
      <dgm:prSet/>
      <dgm:spPr/>
      <dgm:t>
        <a:bodyPr/>
        <a:lstStyle/>
        <a:p>
          <a:endParaRPr lang="en-US"/>
        </a:p>
      </dgm:t>
    </dgm:pt>
    <dgm:pt modelId="{48F47908-C34E-43D3-BD07-9979F3657D49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2017:</a:t>
          </a:r>
          <a:r>
            <a:rPr lang="en-US" dirty="0" smtClean="0"/>
            <a:t> </a:t>
          </a:r>
          <a:r>
            <a:rPr lang="en-US" dirty="0" smtClean="0">
              <a:solidFill>
                <a:srgbClr val="FFC000"/>
              </a:solidFill>
            </a:rPr>
            <a:t>National Testing Agency: </a:t>
          </a:r>
          <a:r>
            <a:rPr lang="en-US" dirty="0" smtClean="0"/>
            <a:t>take over CBSE's exams like 1) JEE 2) JRF - NET 23) NEET 4) CTET</a:t>
          </a:r>
        </a:p>
      </dgm:t>
    </dgm:pt>
    <dgm:pt modelId="{5CB23179-FB7A-4256-AC51-FCA5064D71A1}" type="parTrans" cxnId="{D07414E2-760F-4454-B050-2F9183FC5076}">
      <dgm:prSet/>
      <dgm:spPr/>
      <dgm:t>
        <a:bodyPr/>
        <a:lstStyle/>
        <a:p>
          <a:endParaRPr lang="en-US"/>
        </a:p>
      </dgm:t>
    </dgm:pt>
    <dgm:pt modelId="{44F16418-8010-4F01-8E73-3CF3BBA4D936}" type="sibTrans" cxnId="{D07414E2-760F-4454-B050-2F9183FC5076}">
      <dgm:prSet/>
      <dgm:spPr/>
      <dgm:t>
        <a:bodyPr/>
        <a:lstStyle/>
        <a:p>
          <a:endParaRPr lang="en-US"/>
        </a:p>
      </dgm:t>
    </dgm:pt>
    <dgm:pt modelId="{DE208D1E-D115-456E-B37C-3B4C493ADC78}">
      <dgm:prSet phldrT="[Text]"/>
      <dgm:spPr/>
      <dgm:t>
        <a:bodyPr/>
        <a:lstStyle/>
        <a:p>
          <a:r>
            <a:rPr lang="en-US" dirty="0" smtClean="0"/>
            <a:t>2017: </a:t>
          </a:r>
          <a:r>
            <a:rPr lang="en-US" dirty="0" smtClean="0">
              <a:solidFill>
                <a:srgbClr val="FFC000"/>
              </a:solidFill>
            </a:rPr>
            <a:t>SHAGUN</a:t>
          </a:r>
          <a:r>
            <a:rPr lang="en-US" dirty="0" smtClean="0"/>
            <a:t> (</a:t>
          </a:r>
          <a:r>
            <a:rPr lang="en-US" dirty="0" err="1" smtClean="0"/>
            <a:t>Shala+Gunvatta</a:t>
          </a:r>
          <a:r>
            <a:rPr lang="en-US" dirty="0" smtClean="0"/>
            <a:t>) web portal: monitoring SSA by </a:t>
          </a:r>
          <a:r>
            <a:rPr lang="en-US" dirty="0" smtClean="0">
              <a:solidFill>
                <a:srgbClr val="FFC000"/>
              </a:solidFill>
            </a:rPr>
            <a:t>HRD</a:t>
          </a:r>
        </a:p>
      </dgm:t>
    </dgm:pt>
    <dgm:pt modelId="{5117E7EE-02D4-4E34-A0CC-4A691A553BDB}" type="parTrans" cxnId="{A6891367-A698-4569-AC96-9AECE1E98598}">
      <dgm:prSet/>
      <dgm:spPr/>
      <dgm:t>
        <a:bodyPr/>
        <a:lstStyle/>
        <a:p>
          <a:endParaRPr lang="en-US"/>
        </a:p>
      </dgm:t>
    </dgm:pt>
    <dgm:pt modelId="{9233C8AF-6705-4EC7-926E-88618C053DE8}" type="sibTrans" cxnId="{A6891367-A698-4569-AC96-9AECE1E98598}">
      <dgm:prSet/>
      <dgm:spPr/>
      <dgm:t>
        <a:bodyPr/>
        <a:lstStyle/>
        <a:p>
          <a:endParaRPr lang="en-US"/>
        </a:p>
      </dgm:t>
    </dgm:pt>
    <dgm:pt modelId="{D979024C-F5E8-4C29-8791-F14116725062}">
      <dgm:prSet phldrT="[Text]"/>
      <dgm:spPr/>
      <dgm:t>
        <a:bodyPr/>
        <a:lstStyle/>
        <a:p>
          <a:r>
            <a:rPr lang="en-US" strike="sngStrike" dirty="0" smtClean="0">
              <a:solidFill>
                <a:srgbClr val="FFC000"/>
              </a:solidFill>
            </a:rPr>
            <a:t>2017, June: </a:t>
          </a:r>
          <a:r>
            <a:rPr lang="en-US" strike="sngStrike" dirty="0" smtClean="0"/>
            <a:t>new testing agency may be called “Higher Education Empowerment Regulation Agency (HEERA)“</a:t>
          </a:r>
        </a:p>
      </dgm:t>
    </dgm:pt>
    <dgm:pt modelId="{DD21CC74-448B-4730-AD9A-07CFCBD716BC}" type="parTrans" cxnId="{B31A4F78-0811-4D51-BFB5-C0744CE72429}">
      <dgm:prSet/>
      <dgm:spPr/>
      <dgm:t>
        <a:bodyPr/>
        <a:lstStyle/>
        <a:p>
          <a:endParaRPr lang="en-US"/>
        </a:p>
      </dgm:t>
    </dgm:pt>
    <dgm:pt modelId="{19C869FD-BF88-47B8-A9DC-6AF2C98880F0}" type="sibTrans" cxnId="{B31A4F78-0811-4D51-BFB5-C0744CE72429}">
      <dgm:prSet/>
      <dgm:spPr/>
      <dgm:t>
        <a:bodyPr/>
        <a:lstStyle/>
        <a:p>
          <a:endParaRPr lang="en-US"/>
        </a:p>
      </dgm:t>
    </dgm:pt>
    <dgm:pt modelId="{C1C01540-BB50-4102-A2CA-8C768C90482F}">
      <dgm:prSet phldrT="[Text]"/>
      <dgm:spPr/>
      <dgm:t>
        <a:bodyPr/>
        <a:lstStyle/>
        <a:p>
          <a:r>
            <a:rPr lang="en-US" dirty="0" smtClean="0"/>
            <a:t>2017 (to be): </a:t>
          </a:r>
          <a:r>
            <a:rPr lang="en-US" i="0" dirty="0" smtClean="0">
              <a:solidFill>
                <a:srgbClr val="FFC000"/>
              </a:solidFill>
            </a:rPr>
            <a:t>National Academic Depository (NAD)- </a:t>
          </a:r>
          <a:r>
            <a:rPr lang="en-US" i="0" dirty="0" smtClean="0"/>
            <a:t>“google drive” for mark sheets, so no physical copies / fake degree problem.</a:t>
          </a:r>
        </a:p>
      </dgm:t>
    </dgm:pt>
    <dgm:pt modelId="{587CD98B-DA33-439F-9C4C-1724EA49F9CF}" type="parTrans" cxnId="{58804391-94F9-4F2A-B61F-165C3515F77D}">
      <dgm:prSet/>
      <dgm:spPr/>
      <dgm:t>
        <a:bodyPr/>
        <a:lstStyle/>
        <a:p>
          <a:endParaRPr lang="en-US"/>
        </a:p>
      </dgm:t>
    </dgm:pt>
    <dgm:pt modelId="{EC05F83D-438D-40FA-9173-9CEEECB66D46}" type="sibTrans" cxnId="{58804391-94F9-4F2A-B61F-165C3515F77D}">
      <dgm:prSet/>
      <dgm:spPr/>
      <dgm:t>
        <a:bodyPr/>
        <a:lstStyle/>
        <a:p>
          <a:endParaRPr lang="en-US"/>
        </a:p>
      </dgm:t>
    </dgm:pt>
    <dgm:pt modelId="{2568C07F-D0FA-486D-8ED0-44C6B426F7C3}">
      <dgm:prSet phldrT="[Text]"/>
      <dgm:spPr/>
      <dgm:t>
        <a:bodyPr/>
        <a:lstStyle/>
        <a:p>
          <a:r>
            <a:rPr lang="en-US" i="0" dirty="0" smtClean="0"/>
            <a:t>Although </a:t>
          </a:r>
          <a:r>
            <a:rPr lang="en-US" i="0" dirty="0" err="1" smtClean="0">
              <a:solidFill>
                <a:srgbClr val="FFC000"/>
              </a:solidFill>
            </a:rPr>
            <a:t>Digilocker</a:t>
          </a:r>
          <a:r>
            <a:rPr lang="en-US" i="0" dirty="0" smtClean="0"/>
            <a:t> already in Electronics Ministry for all public </a:t>
          </a:r>
          <a:r>
            <a:rPr lang="en-US" i="0" dirty="0" err="1" smtClean="0"/>
            <a:t>docx</a:t>
          </a:r>
          <a:r>
            <a:rPr lang="en-US" i="0" dirty="0" smtClean="0"/>
            <a:t>.</a:t>
          </a:r>
        </a:p>
      </dgm:t>
    </dgm:pt>
    <dgm:pt modelId="{18560EFB-63B9-4DA9-A21C-572F8C1CE4D3}" type="parTrans" cxnId="{C3F5478D-ADBC-4581-8F24-F507D4A82A81}">
      <dgm:prSet/>
      <dgm:spPr/>
      <dgm:t>
        <a:bodyPr/>
        <a:lstStyle/>
        <a:p>
          <a:endParaRPr lang="en-US"/>
        </a:p>
      </dgm:t>
    </dgm:pt>
    <dgm:pt modelId="{E8A4B14A-7074-46D6-B7CD-129A51BE8379}" type="sibTrans" cxnId="{C3F5478D-ADBC-4581-8F24-F507D4A82A81}">
      <dgm:prSet/>
      <dgm:spPr/>
      <dgm:t>
        <a:bodyPr/>
        <a:lstStyle/>
        <a:p>
          <a:endParaRPr lang="en-US"/>
        </a:p>
      </dgm:t>
    </dgm:pt>
    <dgm:pt modelId="{3E6F4349-714B-4D60-824C-8C237A43B49E}" type="pres">
      <dgm:prSet presAssocID="{4A30FEFC-8FB0-431E-84F2-C52B46DB4F7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8C3B7B-EFB8-4592-AF4F-8D1B1FFBA14C}" type="pres">
      <dgm:prSet presAssocID="{EBF8FF46-8065-4F51-A9D7-7CCE41FEBFCD}" presName="comp" presStyleCnt="0"/>
      <dgm:spPr/>
      <dgm:t>
        <a:bodyPr/>
        <a:lstStyle/>
        <a:p>
          <a:endParaRPr lang="en-US"/>
        </a:p>
      </dgm:t>
    </dgm:pt>
    <dgm:pt modelId="{5E4075E3-70FC-44D5-9D5F-49200875B775}" type="pres">
      <dgm:prSet presAssocID="{EBF8FF46-8065-4F51-A9D7-7CCE41FEBFCD}" presName="box" presStyleLbl="node1" presStyleIdx="0" presStyleCnt="2" custScaleY="119578" custLinFactNeighborX="217" custLinFactNeighborY="-4344"/>
      <dgm:spPr/>
      <dgm:t>
        <a:bodyPr/>
        <a:lstStyle/>
        <a:p>
          <a:endParaRPr lang="en-US"/>
        </a:p>
      </dgm:t>
    </dgm:pt>
    <dgm:pt modelId="{A7A91933-67E3-4401-BBD6-3EEB5464AFBC}" type="pres">
      <dgm:prSet presAssocID="{EBF8FF46-8065-4F51-A9D7-7CCE41FEBFCD}" presName="img" presStyleLbl="fgImgPlace1" presStyleIdx="0" presStyleCnt="2" custScaleY="9600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C3502F-9C99-4AF7-B249-7AA6BCAA3DE0}" type="pres">
      <dgm:prSet presAssocID="{EBF8FF46-8065-4F51-A9D7-7CCE41FEBFCD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ABD34-015D-4C75-9BE4-57ABA8722F88}" type="pres">
      <dgm:prSet presAssocID="{716EA007-D665-4791-9562-CF883F77CE0C}" presName="spacer" presStyleCnt="0"/>
      <dgm:spPr/>
      <dgm:t>
        <a:bodyPr/>
        <a:lstStyle/>
        <a:p>
          <a:endParaRPr lang="en-US"/>
        </a:p>
      </dgm:t>
    </dgm:pt>
    <dgm:pt modelId="{471F8960-57AB-4021-9352-E5CA4DF42868}" type="pres">
      <dgm:prSet presAssocID="{A91E61C2-A2E8-404A-93D8-92DDE4881F7E}" presName="comp" presStyleCnt="0"/>
      <dgm:spPr/>
      <dgm:t>
        <a:bodyPr/>
        <a:lstStyle/>
        <a:p>
          <a:endParaRPr lang="en-US"/>
        </a:p>
      </dgm:t>
    </dgm:pt>
    <dgm:pt modelId="{29189634-1D4B-4E36-A27D-CD118B974142}" type="pres">
      <dgm:prSet presAssocID="{A91E61C2-A2E8-404A-93D8-92DDE4881F7E}" presName="box" presStyleLbl="node1" presStyleIdx="1" presStyleCnt="2" custScaleY="90127"/>
      <dgm:spPr/>
      <dgm:t>
        <a:bodyPr/>
        <a:lstStyle/>
        <a:p>
          <a:endParaRPr lang="en-US"/>
        </a:p>
      </dgm:t>
    </dgm:pt>
    <dgm:pt modelId="{BA104BFE-AAF8-4926-9868-59F13C5437F0}" type="pres">
      <dgm:prSet presAssocID="{A91E61C2-A2E8-404A-93D8-92DDE4881F7E}" presName="img" presStyleLbl="fgImgPlace1" presStyleIdx="1" presStyleCnt="2" custScaleY="8377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F8C778A-EB2B-4091-95D8-3C6AC4EFE272}" type="pres">
      <dgm:prSet presAssocID="{A91E61C2-A2E8-404A-93D8-92DDE4881F7E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55EBCB-3B53-4FF7-A693-AB18B6777CDB}" type="presOf" srcId="{E5151D54-650C-4FF7-87E4-54E8FD04DFC1}" destId="{5E4075E3-70FC-44D5-9D5F-49200875B775}" srcOrd="0" destOrd="3" presId="urn:microsoft.com/office/officeart/2005/8/layout/vList4"/>
    <dgm:cxn modelId="{80D670B2-5BAE-4428-9772-932B733D4880}" type="presOf" srcId="{2568C07F-D0FA-486D-8ED0-44C6B426F7C3}" destId="{5E4075E3-70FC-44D5-9D5F-49200875B775}" srcOrd="0" destOrd="6" presId="urn:microsoft.com/office/officeart/2005/8/layout/vList4"/>
    <dgm:cxn modelId="{DCD019CE-8883-4D87-8312-1AD19A23EAF3}" type="presOf" srcId="{4A30FEFC-8FB0-431E-84F2-C52B46DB4F75}" destId="{3E6F4349-714B-4D60-824C-8C237A43B49E}" srcOrd="0" destOrd="0" presId="urn:microsoft.com/office/officeart/2005/8/layout/vList4"/>
    <dgm:cxn modelId="{C0E3801C-C8A0-4313-8253-3DBEA5E087D9}" type="presOf" srcId="{CEE24E69-984B-4419-AB5E-306EEB72FB89}" destId="{29189634-1D4B-4E36-A27D-CD118B974142}" srcOrd="0" destOrd="1" presId="urn:microsoft.com/office/officeart/2005/8/layout/vList4"/>
    <dgm:cxn modelId="{430449F0-5AA9-40DA-B2DA-801CF7C3CB0A}" type="presOf" srcId="{48F47908-C34E-43D3-BD07-9979F3657D49}" destId="{DF8C778A-EB2B-4091-95D8-3C6AC4EFE272}" srcOrd="1" destOrd="2" presId="urn:microsoft.com/office/officeart/2005/8/layout/vList4"/>
    <dgm:cxn modelId="{B31A4F78-0811-4D51-BFB5-C0744CE72429}" srcId="{A91E61C2-A2E8-404A-93D8-92DDE4881F7E}" destId="{D979024C-F5E8-4C29-8791-F14116725062}" srcOrd="2" destOrd="0" parTransId="{DD21CC74-448B-4730-AD9A-07CFCBD716BC}" sibTransId="{19C869FD-BF88-47B8-A9DC-6AF2C98880F0}"/>
    <dgm:cxn modelId="{BB2D0EC5-98AB-494F-BA78-855E407D03E8}" srcId="{EBF8FF46-8065-4F51-A9D7-7CCE41FEBFCD}" destId="{E5151D54-650C-4FF7-87E4-54E8FD04DFC1}" srcOrd="2" destOrd="0" parTransId="{15AFE9C5-974E-41FE-924D-9F93B70C96EB}" sibTransId="{1B9A7B60-AB33-4563-840C-56FE7ED18E4E}"/>
    <dgm:cxn modelId="{37F16E36-E406-461D-8C90-E0B1CEC911F7}" srcId="{4A30FEFC-8FB0-431E-84F2-C52B46DB4F75}" destId="{A91E61C2-A2E8-404A-93D8-92DDE4881F7E}" srcOrd="1" destOrd="0" parTransId="{59DED3CC-ECBA-460E-B70A-ED0F43AF7746}" sibTransId="{AC1CC0AE-9AA7-4700-89D5-4E2B48D810D2}"/>
    <dgm:cxn modelId="{442DB865-6730-441E-B931-AE8AF08CD5D6}" type="presOf" srcId="{A91E61C2-A2E8-404A-93D8-92DDE4881F7E}" destId="{DF8C778A-EB2B-4091-95D8-3C6AC4EFE272}" srcOrd="1" destOrd="0" presId="urn:microsoft.com/office/officeart/2005/8/layout/vList4"/>
    <dgm:cxn modelId="{8E51C567-8A30-46C0-B822-5C8077A45668}" type="presOf" srcId="{DE208D1E-D115-456E-B37C-3B4C493ADC78}" destId="{5E4075E3-70FC-44D5-9D5F-49200875B775}" srcOrd="0" destOrd="4" presId="urn:microsoft.com/office/officeart/2005/8/layout/vList4"/>
    <dgm:cxn modelId="{A6891367-A698-4569-AC96-9AECE1E98598}" srcId="{EBF8FF46-8065-4F51-A9D7-7CCE41FEBFCD}" destId="{DE208D1E-D115-456E-B37C-3B4C493ADC78}" srcOrd="3" destOrd="0" parTransId="{5117E7EE-02D4-4E34-A0CC-4A691A553BDB}" sibTransId="{9233C8AF-6705-4EC7-926E-88618C053DE8}"/>
    <dgm:cxn modelId="{D07414E2-760F-4454-B050-2F9183FC5076}" srcId="{A91E61C2-A2E8-404A-93D8-92DDE4881F7E}" destId="{48F47908-C34E-43D3-BD07-9979F3657D49}" srcOrd="1" destOrd="0" parTransId="{5CB23179-FB7A-4256-AC51-FCA5064D71A1}" sibTransId="{44F16418-8010-4F01-8E73-3CF3BBA4D936}"/>
    <dgm:cxn modelId="{0CE8E31C-76BC-4D25-A072-316E100EA4F8}" type="presOf" srcId="{E5151D54-650C-4FF7-87E4-54E8FD04DFC1}" destId="{AEC3502F-9C99-4AF7-B249-7AA6BCAA3DE0}" srcOrd="1" destOrd="3" presId="urn:microsoft.com/office/officeart/2005/8/layout/vList4"/>
    <dgm:cxn modelId="{08953848-1608-42A5-8D0F-E84708F40261}" type="presOf" srcId="{EBF8FF46-8065-4F51-A9D7-7CCE41FEBFCD}" destId="{AEC3502F-9C99-4AF7-B249-7AA6BCAA3DE0}" srcOrd="1" destOrd="0" presId="urn:microsoft.com/office/officeart/2005/8/layout/vList4"/>
    <dgm:cxn modelId="{003C2F03-5F31-476C-8209-DF46F649B19A}" type="presOf" srcId="{947A66CD-EC8C-4A7E-85FF-3172BA11AA1D}" destId="{5E4075E3-70FC-44D5-9D5F-49200875B775}" srcOrd="0" destOrd="1" presId="urn:microsoft.com/office/officeart/2005/8/layout/vList4"/>
    <dgm:cxn modelId="{C3F5478D-ADBC-4581-8F24-F507D4A82A81}" srcId="{EBF8FF46-8065-4F51-A9D7-7CCE41FEBFCD}" destId="{2568C07F-D0FA-486D-8ED0-44C6B426F7C3}" srcOrd="5" destOrd="0" parTransId="{18560EFB-63B9-4DA9-A21C-572F8C1CE4D3}" sibTransId="{E8A4B14A-7074-46D6-B7CD-129A51BE8379}"/>
    <dgm:cxn modelId="{95D2434D-1FE0-44C6-BD5D-91D2CC1493A9}" type="presOf" srcId="{2568C07F-D0FA-486D-8ED0-44C6B426F7C3}" destId="{AEC3502F-9C99-4AF7-B249-7AA6BCAA3DE0}" srcOrd="1" destOrd="6" presId="urn:microsoft.com/office/officeart/2005/8/layout/vList4"/>
    <dgm:cxn modelId="{A61DD345-0745-4609-AF5F-7027F2DAF8F9}" srcId="{4A30FEFC-8FB0-431E-84F2-C52B46DB4F75}" destId="{EBF8FF46-8065-4F51-A9D7-7CCE41FEBFCD}" srcOrd="0" destOrd="0" parTransId="{EEB3E9DC-CDAF-4AE5-8B3F-DB6C6BFD43F6}" sibTransId="{716EA007-D665-4791-9562-CF883F77CE0C}"/>
    <dgm:cxn modelId="{32658622-34A8-40D9-9434-E2828E29AD2D}" type="presOf" srcId="{EBF8FF46-8065-4F51-A9D7-7CCE41FEBFCD}" destId="{5E4075E3-70FC-44D5-9D5F-49200875B775}" srcOrd="0" destOrd="0" presId="urn:microsoft.com/office/officeart/2005/8/layout/vList4"/>
    <dgm:cxn modelId="{57129ABB-337B-41F5-8E0A-79DA797D5195}" srcId="{EBF8FF46-8065-4F51-A9D7-7CCE41FEBFCD}" destId="{51D25717-4482-40C9-B5E4-7C1FC08D9E94}" srcOrd="1" destOrd="0" parTransId="{64A9E848-A91F-45B0-B489-DF448AF1C5A5}" sibTransId="{C1FF4922-9CE4-4CCF-8A06-8332A28863F1}"/>
    <dgm:cxn modelId="{1D44F0FE-1CC9-40D3-83C4-221683E615CC}" type="presOf" srcId="{51D25717-4482-40C9-B5E4-7C1FC08D9E94}" destId="{5E4075E3-70FC-44D5-9D5F-49200875B775}" srcOrd="0" destOrd="2" presId="urn:microsoft.com/office/officeart/2005/8/layout/vList4"/>
    <dgm:cxn modelId="{F713694C-7E6E-42F9-83F1-0F097EEAAF4C}" type="presOf" srcId="{D979024C-F5E8-4C29-8791-F14116725062}" destId="{DF8C778A-EB2B-4091-95D8-3C6AC4EFE272}" srcOrd="1" destOrd="3" presId="urn:microsoft.com/office/officeart/2005/8/layout/vList4"/>
    <dgm:cxn modelId="{919DF541-EBA2-4CDB-82B7-96D983AADA16}" srcId="{EBF8FF46-8065-4F51-A9D7-7CCE41FEBFCD}" destId="{947A66CD-EC8C-4A7E-85FF-3172BA11AA1D}" srcOrd="0" destOrd="0" parTransId="{CC629795-811A-4E72-9E94-77579E66ECC3}" sibTransId="{9780AA8C-C610-438D-B6C6-874D0C734171}"/>
    <dgm:cxn modelId="{C8588325-54F1-43C3-BFCE-D5E37CF4A80E}" type="presOf" srcId="{947A66CD-EC8C-4A7E-85FF-3172BA11AA1D}" destId="{AEC3502F-9C99-4AF7-B249-7AA6BCAA3DE0}" srcOrd="1" destOrd="1" presId="urn:microsoft.com/office/officeart/2005/8/layout/vList4"/>
    <dgm:cxn modelId="{8AA8837C-2F4E-43B1-A1E7-18E5173E46CA}" type="presOf" srcId="{C1C01540-BB50-4102-A2CA-8C768C90482F}" destId="{AEC3502F-9C99-4AF7-B249-7AA6BCAA3DE0}" srcOrd="1" destOrd="5" presId="urn:microsoft.com/office/officeart/2005/8/layout/vList4"/>
    <dgm:cxn modelId="{2430E674-13B5-4742-B1CC-4B7D1439B27C}" type="presOf" srcId="{48F47908-C34E-43D3-BD07-9979F3657D49}" destId="{29189634-1D4B-4E36-A27D-CD118B974142}" srcOrd="0" destOrd="2" presId="urn:microsoft.com/office/officeart/2005/8/layout/vList4"/>
    <dgm:cxn modelId="{58804391-94F9-4F2A-B61F-165C3515F77D}" srcId="{EBF8FF46-8065-4F51-A9D7-7CCE41FEBFCD}" destId="{C1C01540-BB50-4102-A2CA-8C768C90482F}" srcOrd="4" destOrd="0" parTransId="{587CD98B-DA33-439F-9C4C-1724EA49F9CF}" sibTransId="{EC05F83D-438D-40FA-9173-9CEEECB66D46}"/>
    <dgm:cxn modelId="{A401A4D0-9EBB-490E-97EF-D1A303060293}" type="presOf" srcId="{D979024C-F5E8-4C29-8791-F14116725062}" destId="{29189634-1D4B-4E36-A27D-CD118B974142}" srcOrd="0" destOrd="3" presId="urn:microsoft.com/office/officeart/2005/8/layout/vList4"/>
    <dgm:cxn modelId="{307EB569-9699-47ED-A6F0-52FF4F43BB92}" type="presOf" srcId="{A91E61C2-A2E8-404A-93D8-92DDE4881F7E}" destId="{29189634-1D4B-4E36-A27D-CD118B974142}" srcOrd="0" destOrd="0" presId="urn:microsoft.com/office/officeart/2005/8/layout/vList4"/>
    <dgm:cxn modelId="{AA08E8EE-9857-4B72-9854-DEC9AA749FDA}" type="presOf" srcId="{DE208D1E-D115-456E-B37C-3B4C493ADC78}" destId="{AEC3502F-9C99-4AF7-B249-7AA6BCAA3DE0}" srcOrd="1" destOrd="4" presId="urn:microsoft.com/office/officeart/2005/8/layout/vList4"/>
    <dgm:cxn modelId="{A69D2755-9F65-4C73-B0E6-82B18204BB68}" srcId="{A91E61C2-A2E8-404A-93D8-92DDE4881F7E}" destId="{CEE24E69-984B-4419-AB5E-306EEB72FB89}" srcOrd="0" destOrd="0" parTransId="{0585E98D-68A6-4F50-8FA2-3972D34B8FFC}" sibTransId="{57F818C1-7979-4F06-9E8A-5CE9ECFDFF87}"/>
    <dgm:cxn modelId="{AA0E53DC-CCF5-4F76-9208-9E3D1482801B}" type="presOf" srcId="{CEE24E69-984B-4419-AB5E-306EEB72FB89}" destId="{DF8C778A-EB2B-4091-95D8-3C6AC4EFE272}" srcOrd="1" destOrd="1" presId="urn:microsoft.com/office/officeart/2005/8/layout/vList4"/>
    <dgm:cxn modelId="{03A2FCDF-B07B-4C51-8284-01F2AD8B63D8}" type="presOf" srcId="{C1C01540-BB50-4102-A2CA-8C768C90482F}" destId="{5E4075E3-70FC-44D5-9D5F-49200875B775}" srcOrd="0" destOrd="5" presId="urn:microsoft.com/office/officeart/2005/8/layout/vList4"/>
    <dgm:cxn modelId="{734330BC-A096-4E0E-ABE6-B8A7C13F079B}" type="presOf" srcId="{51D25717-4482-40C9-B5E4-7C1FC08D9E94}" destId="{AEC3502F-9C99-4AF7-B249-7AA6BCAA3DE0}" srcOrd="1" destOrd="2" presId="urn:microsoft.com/office/officeart/2005/8/layout/vList4"/>
    <dgm:cxn modelId="{9DE30C38-7D05-4FA0-83AA-2C3D091C357E}" type="presParOf" srcId="{3E6F4349-714B-4D60-824C-8C237A43B49E}" destId="{C28C3B7B-EFB8-4592-AF4F-8D1B1FFBA14C}" srcOrd="0" destOrd="0" presId="urn:microsoft.com/office/officeart/2005/8/layout/vList4"/>
    <dgm:cxn modelId="{0A70A51B-52AD-4B76-B10B-86011511D4F1}" type="presParOf" srcId="{C28C3B7B-EFB8-4592-AF4F-8D1B1FFBA14C}" destId="{5E4075E3-70FC-44D5-9D5F-49200875B775}" srcOrd="0" destOrd="0" presId="urn:microsoft.com/office/officeart/2005/8/layout/vList4"/>
    <dgm:cxn modelId="{30AA6F33-9DF1-47DB-BC09-E0BB6DF6F4B6}" type="presParOf" srcId="{C28C3B7B-EFB8-4592-AF4F-8D1B1FFBA14C}" destId="{A7A91933-67E3-4401-BBD6-3EEB5464AFBC}" srcOrd="1" destOrd="0" presId="urn:microsoft.com/office/officeart/2005/8/layout/vList4"/>
    <dgm:cxn modelId="{E9A47ADA-0037-4FFF-90A8-8C38F9F4B301}" type="presParOf" srcId="{C28C3B7B-EFB8-4592-AF4F-8D1B1FFBA14C}" destId="{AEC3502F-9C99-4AF7-B249-7AA6BCAA3DE0}" srcOrd="2" destOrd="0" presId="urn:microsoft.com/office/officeart/2005/8/layout/vList4"/>
    <dgm:cxn modelId="{96B8567C-4D41-4105-9DFA-C99BBFB0BE68}" type="presParOf" srcId="{3E6F4349-714B-4D60-824C-8C237A43B49E}" destId="{273ABD34-015D-4C75-9BE4-57ABA8722F88}" srcOrd="1" destOrd="0" presId="urn:microsoft.com/office/officeart/2005/8/layout/vList4"/>
    <dgm:cxn modelId="{DA2D355F-716D-415B-88C0-EBF8E2BF639A}" type="presParOf" srcId="{3E6F4349-714B-4D60-824C-8C237A43B49E}" destId="{471F8960-57AB-4021-9352-E5CA4DF42868}" srcOrd="2" destOrd="0" presId="urn:microsoft.com/office/officeart/2005/8/layout/vList4"/>
    <dgm:cxn modelId="{2C7180E9-33BB-4900-A7E3-60C94A47F38C}" type="presParOf" srcId="{471F8960-57AB-4021-9352-E5CA4DF42868}" destId="{29189634-1D4B-4E36-A27D-CD118B974142}" srcOrd="0" destOrd="0" presId="urn:microsoft.com/office/officeart/2005/8/layout/vList4"/>
    <dgm:cxn modelId="{1081B65B-9FB9-4815-B82D-9ADFB5F83AD1}" type="presParOf" srcId="{471F8960-57AB-4021-9352-E5CA4DF42868}" destId="{BA104BFE-AAF8-4926-9868-59F13C5437F0}" srcOrd="1" destOrd="0" presId="urn:microsoft.com/office/officeart/2005/8/layout/vList4"/>
    <dgm:cxn modelId="{165EAA3F-819F-43FC-A60D-86D185D064F4}" type="presParOf" srcId="{471F8960-57AB-4021-9352-E5CA4DF42868}" destId="{DF8C778A-EB2B-4091-95D8-3C6AC4EFE27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D21AA9D-2616-4F60-9CB2-512A7F448372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5768E5-E74D-49B9-BF41-86DB383E7980}">
      <dgm:prSet phldrT="[Text]"/>
      <dgm:spPr/>
      <dgm:t>
        <a:bodyPr/>
        <a:lstStyle/>
        <a:p>
          <a:r>
            <a:rPr lang="en-US" dirty="0" smtClean="0"/>
            <a:t>Who can give bachelor, PG &amp; Ph.D degrees?  </a:t>
          </a:r>
        </a:p>
        <a:p>
          <a:r>
            <a:rPr lang="en-US" dirty="0" smtClean="0"/>
            <a:t>Ans. UGC recognized…</a:t>
          </a:r>
          <a:endParaRPr lang="en-US" dirty="0"/>
        </a:p>
      </dgm:t>
    </dgm:pt>
    <dgm:pt modelId="{131E1083-B7F8-4BF0-BB17-9FC4A6E6E903}" type="sibTrans" cxnId="{6F30BC13-DE61-44D9-9C03-1A7C5AE0C795}">
      <dgm:prSet/>
      <dgm:spPr/>
      <dgm:t>
        <a:bodyPr/>
        <a:lstStyle/>
        <a:p>
          <a:endParaRPr lang="en-US"/>
        </a:p>
      </dgm:t>
    </dgm:pt>
    <dgm:pt modelId="{E3020B1F-3DD9-46E4-BFAB-E200385EB63D}" type="parTrans" cxnId="{6F30BC13-DE61-44D9-9C03-1A7C5AE0C795}">
      <dgm:prSet/>
      <dgm:spPr/>
      <dgm:t>
        <a:bodyPr/>
        <a:lstStyle/>
        <a:p>
          <a:endParaRPr lang="en-US"/>
        </a:p>
      </dgm:t>
    </dgm:pt>
    <dgm:pt modelId="{4A43EC34-B95F-4C9A-9218-445C5B0F64E9}">
      <dgm:prSet/>
      <dgm:spPr/>
      <dgm:t>
        <a:bodyPr/>
        <a:lstStyle/>
        <a:p>
          <a:r>
            <a:rPr lang="en-US" dirty="0" smtClean="0"/>
            <a:t>Private University</a:t>
          </a:r>
          <a:endParaRPr lang="en-US" dirty="0"/>
        </a:p>
      </dgm:t>
    </dgm:pt>
    <dgm:pt modelId="{26503646-8C66-4A56-A3CE-4327C1F41B45}" type="sibTrans" cxnId="{B92FF82E-0728-4DAF-B5DA-33655317770F}">
      <dgm:prSet/>
      <dgm:spPr/>
      <dgm:t>
        <a:bodyPr/>
        <a:lstStyle/>
        <a:p>
          <a:endParaRPr lang="en-US"/>
        </a:p>
      </dgm:t>
    </dgm:pt>
    <dgm:pt modelId="{8A1181F6-F471-43CD-B4B6-CC6EB450FA4D}" type="parTrans" cxnId="{B92FF82E-0728-4DAF-B5DA-33655317770F}">
      <dgm:prSet/>
      <dgm:spPr/>
      <dgm:t>
        <a:bodyPr/>
        <a:lstStyle/>
        <a:p>
          <a:endParaRPr lang="en-US"/>
        </a:p>
      </dgm:t>
    </dgm:pt>
    <dgm:pt modelId="{9DF97CAE-C81F-430A-B4CC-E309E44B0391}">
      <dgm:prSet/>
      <dgm:spPr/>
      <dgm:t>
        <a:bodyPr/>
        <a:lstStyle/>
        <a:p>
          <a:r>
            <a:rPr lang="en-US" dirty="0" smtClean="0"/>
            <a:t>Deemed-to-be-a-University</a:t>
          </a:r>
          <a:endParaRPr lang="en-US" dirty="0"/>
        </a:p>
      </dgm:t>
    </dgm:pt>
    <dgm:pt modelId="{34998469-C76F-497D-9EDE-E943851E8C43}" type="sibTrans" cxnId="{B742A26F-0E47-477B-A56F-517FC7B3BDA3}">
      <dgm:prSet/>
      <dgm:spPr/>
      <dgm:t>
        <a:bodyPr/>
        <a:lstStyle/>
        <a:p>
          <a:endParaRPr lang="en-US"/>
        </a:p>
      </dgm:t>
    </dgm:pt>
    <dgm:pt modelId="{F22C10A3-A817-4384-8E8A-997BEDC986A5}" type="parTrans" cxnId="{B742A26F-0E47-477B-A56F-517FC7B3BDA3}">
      <dgm:prSet/>
      <dgm:spPr/>
      <dgm:t>
        <a:bodyPr/>
        <a:lstStyle/>
        <a:p>
          <a:endParaRPr lang="en-US"/>
        </a:p>
      </dgm:t>
    </dgm:pt>
    <dgm:pt modelId="{4D0E3DEC-B0CF-4106-97D8-BDEBD6D255CF}">
      <dgm:prSet/>
      <dgm:spPr/>
      <dgm:t>
        <a:bodyPr/>
        <a:lstStyle/>
        <a:p>
          <a:r>
            <a:rPr lang="en-US" dirty="0" smtClean="0"/>
            <a:t>Institute of National Importance</a:t>
          </a:r>
          <a:endParaRPr lang="en-US" dirty="0"/>
        </a:p>
      </dgm:t>
    </dgm:pt>
    <dgm:pt modelId="{C2435936-8487-4A32-A7E2-6160A5ABE3B4}" type="sibTrans" cxnId="{3A63A605-1DFE-4800-AA18-3DA0D9A5C42E}">
      <dgm:prSet/>
      <dgm:spPr/>
      <dgm:t>
        <a:bodyPr/>
        <a:lstStyle/>
        <a:p>
          <a:endParaRPr lang="en-US"/>
        </a:p>
      </dgm:t>
    </dgm:pt>
    <dgm:pt modelId="{075D017A-DA43-415B-80A2-ECEE01E8B8DF}" type="parTrans" cxnId="{3A63A605-1DFE-4800-AA18-3DA0D9A5C42E}">
      <dgm:prSet/>
      <dgm:spPr/>
      <dgm:t>
        <a:bodyPr/>
        <a:lstStyle/>
        <a:p>
          <a:endParaRPr lang="en-US"/>
        </a:p>
      </dgm:t>
    </dgm:pt>
    <dgm:pt modelId="{13EC3370-AD88-4C9B-9ABE-1D8EC9E29A44}">
      <dgm:prSet/>
      <dgm:spPr/>
      <dgm:t>
        <a:bodyPr/>
        <a:lstStyle/>
        <a:p>
          <a:r>
            <a:rPr lang="en-US" dirty="0" smtClean="0"/>
            <a:t>IIT, AIIMS, NIT</a:t>
          </a:r>
          <a:endParaRPr lang="en-US" dirty="0"/>
        </a:p>
      </dgm:t>
    </dgm:pt>
    <dgm:pt modelId="{D8F80E71-1357-48A5-894E-EB6D0D6D18CB}" type="sibTrans" cxnId="{CEB8038E-E68A-4618-BC11-E0C7CD8BA36D}">
      <dgm:prSet/>
      <dgm:spPr/>
      <dgm:t>
        <a:bodyPr/>
        <a:lstStyle/>
        <a:p>
          <a:endParaRPr lang="en-US"/>
        </a:p>
      </dgm:t>
    </dgm:pt>
    <dgm:pt modelId="{47440913-8C9D-49B1-BFA3-8F78B99F5447}" type="parTrans" cxnId="{CEB8038E-E68A-4618-BC11-E0C7CD8BA36D}">
      <dgm:prSet/>
      <dgm:spPr/>
      <dgm:t>
        <a:bodyPr/>
        <a:lstStyle/>
        <a:p>
          <a:endParaRPr lang="en-US"/>
        </a:p>
      </dgm:t>
    </dgm:pt>
    <dgm:pt modelId="{A80A714E-80D7-48CD-98EA-D8C401DDE16D}">
      <dgm:prSet phldrT="[Text]"/>
      <dgm:spPr/>
      <dgm:t>
        <a:bodyPr/>
        <a:lstStyle/>
        <a:p>
          <a:r>
            <a:rPr lang="en-US" dirty="0" smtClean="0"/>
            <a:t>Central &amp; State University</a:t>
          </a:r>
          <a:endParaRPr lang="en-US" dirty="0"/>
        </a:p>
      </dgm:t>
    </dgm:pt>
    <dgm:pt modelId="{A41C5C5F-E122-4B01-A290-C8E9F6832F92}" type="parTrans" cxnId="{D1F4978C-6573-4234-B326-31D40D657F0F}">
      <dgm:prSet/>
      <dgm:spPr/>
      <dgm:t>
        <a:bodyPr/>
        <a:lstStyle/>
        <a:p>
          <a:endParaRPr lang="en-US"/>
        </a:p>
      </dgm:t>
    </dgm:pt>
    <dgm:pt modelId="{9F56E4CA-F632-47AE-BC91-EB6375A0738E}" type="sibTrans" cxnId="{D1F4978C-6573-4234-B326-31D40D657F0F}">
      <dgm:prSet/>
      <dgm:spPr/>
      <dgm:t>
        <a:bodyPr/>
        <a:lstStyle/>
        <a:p>
          <a:endParaRPr lang="en-US"/>
        </a:p>
      </dgm:t>
    </dgm:pt>
    <dgm:pt modelId="{6E6E00DA-1C63-45F3-B993-78CE04190428}" type="pres">
      <dgm:prSet presAssocID="{ED21AA9D-2616-4F60-9CB2-512A7F44837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16C7DF2-20D5-4EB3-B368-266E663B6A55}" type="pres">
      <dgm:prSet presAssocID="{E05768E5-E74D-49B9-BF41-86DB383E7980}" presName="vertOne" presStyleCnt="0"/>
      <dgm:spPr/>
    </dgm:pt>
    <dgm:pt modelId="{DEC015DA-0023-44E4-888F-EF220497F101}" type="pres">
      <dgm:prSet presAssocID="{E05768E5-E74D-49B9-BF41-86DB383E798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E2661D-5E64-430F-AB43-0C21D9B32ACE}" type="pres">
      <dgm:prSet presAssocID="{E05768E5-E74D-49B9-BF41-86DB383E7980}" presName="parTransOne" presStyleCnt="0"/>
      <dgm:spPr/>
    </dgm:pt>
    <dgm:pt modelId="{4EBB66A9-4C1C-46D4-9EA2-4BC02D76440A}" type="pres">
      <dgm:prSet presAssocID="{E05768E5-E74D-49B9-BF41-86DB383E7980}" presName="horzOne" presStyleCnt="0"/>
      <dgm:spPr/>
    </dgm:pt>
    <dgm:pt modelId="{8A388856-9732-45B6-88C1-DC1BAACE60B9}" type="pres">
      <dgm:prSet presAssocID="{A80A714E-80D7-48CD-98EA-D8C401DDE16D}" presName="vertTwo" presStyleCnt="0"/>
      <dgm:spPr/>
    </dgm:pt>
    <dgm:pt modelId="{A69B887C-4F9B-4110-BCD6-E157EB4CB92A}" type="pres">
      <dgm:prSet presAssocID="{A80A714E-80D7-48CD-98EA-D8C401DDE16D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81F1B0-B9B7-4190-939B-B0FA9B920C73}" type="pres">
      <dgm:prSet presAssocID="{A80A714E-80D7-48CD-98EA-D8C401DDE16D}" presName="horzTwo" presStyleCnt="0"/>
      <dgm:spPr/>
    </dgm:pt>
    <dgm:pt modelId="{CCD4A33D-E074-49CD-A226-5BBF4D576D36}" type="pres">
      <dgm:prSet presAssocID="{9F56E4CA-F632-47AE-BC91-EB6375A0738E}" presName="sibSpaceTwo" presStyleCnt="0"/>
      <dgm:spPr/>
    </dgm:pt>
    <dgm:pt modelId="{E42F6411-570E-49E6-B4BE-93E93034CC8D}" type="pres">
      <dgm:prSet presAssocID="{4A43EC34-B95F-4C9A-9218-445C5B0F64E9}" presName="vertTwo" presStyleCnt="0"/>
      <dgm:spPr/>
    </dgm:pt>
    <dgm:pt modelId="{81AA9405-6D0D-44BA-B91D-456C60C50284}" type="pres">
      <dgm:prSet presAssocID="{4A43EC34-B95F-4C9A-9218-445C5B0F64E9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A0DE00-774B-436C-B9D1-5222CB59A1AE}" type="pres">
      <dgm:prSet presAssocID="{4A43EC34-B95F-4C9A-9218-445C5B0F64E9}" presName="horzTwo" presStyleCnt="0"/>
      <dgm:spPr/>
    </dgm:pt>
    <dgm:pt modelId="{2A37AD61-0A56-46FA-A1A2-DC730EC519B5}" type="pres">
      <dgm:prSet presAssocID="{26503646-8C66-4A56-A3CE-4327C1F41B45}" presName="sibSpaceTwo" presStyleCnt="0"/>
      <dgm:spPr/>
    </dgm:pt>
    <dgm:pt modelId="{55672C56-BF82-4818-855F-3F03796D3921}" type="pres">
      <dgm:prSet presAssocID="{9DF97CAE-C81F-430A-B4CC-E309E44B0391}" presName="vertTwo" presStyleCnt="0"/>
      <dgm:spPr/>
    </dgm:pt>
    <dgm:pt modelId="{8AE13C31-5A0D-472E-AAD9-7D641438EC2E}" type="pres">
      <dgm:prSet presAssocID="{9DF97CAE-C81F-430A-B4CC-E309E44B0391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398F0C-CE4E-4137-B18B-18EC763E6B53}" type="pres">
      <dgm:prSet presAssocID="{9DF97CAE-C81F-430A-B4CC-E309E44B0391}" presName="horzTwo" presStyleCnt="0"/>
      <dgm:spPr/>
    </dgm:pt>
    <dgm:pt modelId="{B061C7CC-A499-4906-80E4-99A53C7EB111}" type="pres">
      <dgm:prSet presAssocID="{34998469-C76F-497D-9EDE-E943851E8C43}" presName="sibSpaceTwo" presStyleCnt="0"/>
      <dgm:spPr/>
    </dgm:pt>
    <dgm:pt modelId="{BC204740-D947-40F6-9884-12A6257B4E3A}" type="pres">
      <dgm:prSet presAssocID="{4D0E3DEC-B0CF-4106-97D8-BDEBD6D255CF}" presName="vertTwo" presStyleCnt="0"/>
      <dgm:spPr/>
    </dgm:pt>
    <dgm:pt modelId="{0ACBB586-07E5-455D-9777-13295D3E5AD9}" type="pres">
      <dgm:prSet presAssocID="{4D0E3DEC-B0CF-4106-97D8-BDEBD6D255CF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299923-57F5-475D-92D8-C8207FAC527C}" type="pres">
      <dgm:prSet presAssocID="{4D0E3DEC-B0CF-4106-97D8-BDEBD6D255CF}" presName="parTransTwo" presStyleCnt="0"/>
      <dgm:spPr/>
    </dgm:pt>
    <dgm:pt modelId="{C94A0EB7-C0B0-4B76-AD63-C3CEEA7F8620}" type="pres">
      <dgm:prSet presAssocID="{4D0E3DEC-B0CF-4106-97D8-BDEBD6D255CF}" presName="horzTwo" presStyleCnt="0"/>
      <dgm:spPr/>
    </dgm:pt>
    <dgm:pt modelId="{4F0B315E-FD93-4AF3-85A8-CB38B01F8DBE}" type="pres">
      <dgm:prSet presAssocID="{13EC3370-AD88-4C9B-9ABE-1D8EC9E29A44}" presName="vertThree" presStyleCnt="0"/>
      <dgm:spPr/>
    </dgm:pt>
    <dgm:pt modelId="{DEE22861-AE7F-496E-947C-C5E7F44FE93E}" type="pres">
      <dgm:prSet presAssocID="{13EC3370-AD88-4C9B-9ABE-1D8EC9E29A44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2094AE-355A-46F1-AA7C-E407ACBBC6C8}" type="pres">
      <dgm:prSet presAssocID="{13EC3370-AD88-4C9B-9ABE-1D8EC9E29A44}" presName="horzThree" presStyleCnt="0"/>
      <dgm:spPr/>
    </dgm:pt>
  </dgm:ptLst>
  <dgm:cxnLst>
    <dgm:cxn modelId="{77E618A8-014F-4D25-8B7D-EA6C0F64FACE}" type="presOf" srcId="{9DF97CAE-C81F-430A-B4CC-E309E44B0391}" destId="{8AE13C31-5A0D-472E-AAD9-7D641438EC2E}" srcOrd="0" destOrd="0" presId="urn:microsoft.com/office/officeart/2005/8/layout/architecture"/>
    <dgm:cxn modelId="{D1F4978C-6573-4234-B326-31D40D657F0F}" srcId="{E05768E5-E74D-49B9-BF41-86DB383E7980}" destId="{A80A714E-80D7-48CD-98EA-D8C401DDE16D}" srcOrd="0" destOrd="0" parTransId="{A41C5C5F-E122-4B01-A290-C8E9F6832F92}" sibTransId="{9F56E4CA-F632-47AE-BC91-EB6375A0738E}"/>
    <dgm:cxn modelId="{C5BAC2EC-2FF4-42C6-B466-EC7240B74F80}" type="presOf" srcId="{13EC3370-AD88-4C9B-9ABE-1D8EC9E29A44}" destId="{DEE22861-AE7F-496E-947C-C5E7F44FE93E}" srcOrd="0" destOrd="0" presId="urn:microsoft.com/office/officeart/2005/8/layout/architecture"/>
    <dgm:cxn modelId="{B742A26F-0E47-477B-A56F-517FC7B3BDA3}" srcId="{E05768E5-E74D-49B9-BF41-86DB383E7980}" destId="{9DF97CAE-C81F-430A-B4CC-E309E44B0391}" srcOrd="2" destOrd="0" parTransId="{F22C10A3-A817-4384-8E8A-997BEDC986A5}" sibTransId="{34998469-C76F-497D-9EDE-E943851E8C43}"/>
    <dgm:cxn modelId="{B974B96C-D5F5-442D-A27F-F21110FD7077}" type="presOf" srcId="{E05768E5-E74D-49B9-BF41-86DB383E7980}" destId="{DEC015DA-0023-44E4-888F-EF220497F101}" srcOrd="0" destOrd="0" presId="urn:microsoft.com/office/officeart/2005/8/layout/architecture"/>
    <dgm:cxn modelId="{EB21C155-248F-4B65-B741-24664A3DD800}" type="presOf" srcId="{ED21AA9D-2616-4F60-9CB2-512A7F448372}" destId="{6E6E00DA-1C63-45F3-B993-78CE04190428}" srcOrd="0" destOrd="0" presId="urn:microsoft.com/office/officeart/2005/8/layout/architecture"/>
    <dgm:cxn modelId="{0ABCB913-0DFD-4886-B66E-5E6F4DB76D9E}" type="presOf" srcId="{A80A714E-80D7-48CD-98EA-D8C401DDE16D}" destId="{A69B887C-4F9B-4110-BCD6-E157EB4CB92A}" srcOrd="0" destOrd="0" presId="urn:microsoft.com/office/officeart/2005/8/layout/architecture"/>
    <dgm:cxn modelId="{8082C337-E200-4E97-87DD-C9126F5CC43E}" type="presOf" srcId="{4A43EC34-B95F-4C9A-9218-445C5B0F64E9}" destId="{81AA9405-6D0D-44BA-B91D-456C60C50284}" srcOrd="0" destOrd="0" presId="urn:microsoft.com/office/officeart/2005/8/layout/architecture"/>
    <dgm:cxn modelId="{B92FF82E-0728-4DAF-B5DA-33655317770F}" srcId="{E05768E5-E74D-49B9-BF41-86DB383E7980}" destId="{4A43EC34-B95F-4C9A-9218-445C5B0F64E9}" srcOrd="1" destOrd="0" parTransId="{8A1181F6-F471-43CD-B4B6-CC6EB450FA4D}" sibTransId="{26503646-8C66-4A56-A3CE-4327C1F41B45}"/>
    <dgm:cxn modelId="{6F30BC13-DE61-44D9-9C03-1A7C5AE0C795}" srcId="{ED21AA9D-2616-4F60-9CB2-512A7F448372}" destId="{E05768E5-E74D-49B9-BF41-86DB383E7980}" srcOrd="0" destOrd="0" parTransId="{E3020B1F-3DD9-46E4-BFAB-E200385EB63D}" sibTransId="{131E1083-B7F8-4BF0-BB17-9FC4A6E6E903}"/>
    <dgm:cxn modelId="{E1177173-EB4F-418B-85A9-3F325AF6FFCF}" type="presOf" srcId="{4D0E3DEC-B0CF-4106-97D8-BDEBD6D255CF}" destId="{0ACBB586-07E5-455D-9777-13295D3E5AD9}" srcOrd="0" destOrd="0" presId="urn:microsoft.com/office/officeart/2005/8/layout/architecture"/>
    <dgm:cxn modelId="{3A63A605-1DFE-4800-AA18-3DA0D9A5C42E}" srcId="{E05768E5-E74D-49B9-BF41-86DB383E7980}" destId="{4D0E3DEC-B0CF-4106-97D8-BDEBD6D255CF}" srcOrd="3" destOrd="0" parTransId="{075D017A-DA43-415B-80A2-ECEE01E8B8DF}" sibTransId="{C2435936-8487-4A32-A7E2-6160A5ABE3B4}"/>
    <dgm:cxn modelId="{CEB8038E-E68A-4618-BC11-E0C7CD8BA36D}" srcId="{4D0E3DEC-B0CF-4106-97D8-BDEBD6D255CF}" destId="{13EC3370-AD88-4C9B-9ABE-1D8EC9E29A44}" srcOrd="0" destOrd="0" parTransId="{47440913-8C9D-49B1-BFA3-8F78B99F5447}" sibTransId="{D8F80E71-1357-48A5-894E-EB6D0D6D18CB}"/>
    <dgm:cxn modelId="{79A1785B-03D2-47DF-A733-508BC1194017}" type="presParOf" srcId="{6E6E00DA-1C63-45F3-B993-78CE04190428}" destId="{F16C7DF2-20D5-4EB3-B368-266E663B6A55}" srcOrd="0" destOrd="0" presId="urn:microsoft.com/office/officeart/2005/8/layout/architecture"/>
    <dgm:cxn modelId="{A885FD1B-C965-43BE-86AA-297C5A1D006F}" type="presParOf" srcId="{F16C7DF2-20D5-4EB3-B368-266E663B6A55}" destId="{DEC015DA-0023-44E4-888F-EF220497F101}" srcOrd="0" destOrd="0" presId="urn:microsoft.com/office/officeart/2005/8/layout/architecture"/>
    <dgm:cxn modelId="{0198508A-4CF3-409C-819B-EA672EAE7AD9}" type="presParOf" srcId="{F16C7DF2-20D5-4EB3-B368-266E663B6A55}" destId="{A7E2661D-5E64-430F-AB43-0C21D9B32ACE}" srcOrd="1" destOrd="0" presId="urn:microsoft.com/office/officeart/2005/8/layout/architecture"/>
    <dgm:cxn modelId="{8886CE25-42E3-4FE0-ACEF-8C31A81BD12B}" type="presParOf" srcId="{F16C7DF2-20D5-4EB3-B368-266E663B6A55}" destId="{4EBB66A9-4C1C-46D4-9EA2-4BC02D76440A}" srcOrd="2" destOrd="0" presId="urn:microsoft.com/office/officeart/2005/8/layout/architecture"/>
    <dgm:cxn modelId="{6A420BE0-76DA-4F87-A561-45414BDABD9A}" type="presParOf" srcId="{4EBB66A9-4C1C-46D4-9EA2-4BC02D76440A}" destId="{8A388856-9732-45B6-88C1-DC1BAACE60B9}" srcOrd="0" destOrd="0" presId="urn:microsoft.com/office/officeart/2005/8/layout/architecture"/>
    <dgm:cxn modelId="{6C343047-3FF4-48C1-B4DC-E1C6ADF567CC}" type="presParOf" srcId="{8A388856-9732-45B6-88C1-DC1BAACE60B9}" destId="{A69B887C-4F9B-4110-BCD6-E157EB4CB92A}" srcOrd="0" destOrd="0" presId="urn:microsoft.com/office/officeart/2005/8/layout/architecture"/>
    <dgm:cxn modelId="{E248BD2F-6785-4564-B1F3-A67EC2CC051A}" type="presParOf" srcId="{8A388856-9732-45B6-88C1-DC1BAACE60B9}" destId="{9D81F1B0-B9B7-4190-939B-B0FA9B920C73}" srcOrd="1" destOrd="0" presId="urn:microsoft.com/office/officeart/2005/8/layout/architecture"/>
    <dgm:cxn modelId="{5B721C95-C090-457C-9877-9E614B489CFA}" type="presParOf" srcId="{4EBB66A9-4C1C-46D4-9EA2-4BC02D76440A}" destId="{CCD4A33D-E074-49CD-A226-5BBF4D576D36}" srcOrd="1" destOrd="0" presId="urn:microsoft.com/office/officeart/2005/8/layout/architecture"/>
    <dgm:cxn modelId="{9FD25D93-CFA9-414B-B8DD-A22BD8972E6F}" type="presParOf" srcId="{4EBB66A9-4C1C-46D4-9EA2-4BC02D76440A}" destId="{E42F6411-570E-49E6-B4BE-93E93034CC8D}" srcOrd="2" destOrd="0" presId="urn:microsoft.com/office/officeart/2005/8/layout/architecture"/>
    <dgm:cxn modelId="{58562359-58EE-4832-A0CA-EA8273BEDC8E}" type="presParOf" srcId="{E42F6411-570E-49E6-B4BE-93E93034CC8D}" destId="{81AA9405-6D0D-44BA-B91D-456C60C50284}" srcOrd="0" destOrd="0" presId="urn:microsoft.com/office/officeart/2005/8/layout/architecture"/>
    <dgm:cxn modelId="{B1FB946B-1D44-4B63-9043-66ECB870375E}" type="presParOf" srcId="{E42F6411-570E-49E6-B4BE-93E93034CC8D}" destId="{01A0DE00-774B-436C-B9D1-5222CB59A1AE}" srcOrd="1" destOrd="0" presId="urn:microsoft.com/office/officeart/2005/8/layout/architecture"/>
    <dgm:cxn modelId="{FAE2EFB4-8F3E-4811-BF59-EE759A9E8686}" type="presParOf" srcId="{4EBB66A9-4C1C-46D4-9EA2-4BC02D76440A}" destId="{2A37AD61-0A56-46FA-A1A2-DC730EC519B5}" srcOrd="3" destOrd="0" presId="urn:microsoft.com/office/officeart/2005/8/layout/architecture"/>
    <dgm:cxn modelId="{73269893-ADE7-494C-B15F-3C41C23671E1}" type="presParOf" srcId="{4EBB66A9-4C1C-46D4-9EA2-4BC02D76440A}" destId="{55672C56-BF82-4818-855F-3F03796D3921}" srcOrd="4" destOrd="0" presId="urn:microsoft.com/office/officeart/2005/8/layout/architecture"/>
    <dgm:cxn modelId="{8BB1096F-6DE2-475F-A31E-67B6EC932ECA}" type="presParOf" srcId="{55672C56-BF82-4818-855F-3F03796D3921}" destId="{8AE13C31-5A0D-472E-AAD9-7D641438EC2E}" srcOrd="0" destOrd="0" presId="urn:microsoft.com/office/officeart/2005/8/layout/architecture"/>
    <dgm:cxn modelId="{A8D86785-C1ED-4B56-92D7-1CFA50E5AD1F}" type="presParOf" srcId="{55672C56-BF82-4818-855F-3F03796D3921}" destId="{78398F0C-CE4E-4137-B18B-18EC763E6B53}" srcOrd="1" destOrd="0" presId="urn:microsoft.com/office/officeart/2005/8/layout/architecture"/>
    <dgm:cxn modelId="{9E108A3C-B10A-4F13-95D0-F0D202DFA8C3}" type="presParOf" srcId="{4EBB66A9-4C1C-46D4-9EA2-4BC02D76440A}" destId="{B061C7CC-A499-4906-80E4-99A53C7EB111}" srcOrd="5" destOrd="0" presId="urn:microsoft.com/office/officeart/2005/8/layout/architecture"/>
    <dgm:cxn modelId="{72AAA0E4-BC8C-4689-BBB2-5A51DB7BB111}" type="presParOf" srcId="{4EBB66A9-4C1C-46D4-9EA2-4BC02D76440A}" destId="{BC204740-D947-40F6-9884-12A6257B4E3A}" srcOrd="6" destOrd="0" presId="urn:microsoft.com/office/officeart/2005/8/layout/architecture"/>
    <dgm:cxn modelId="{3B503F84-6C78-490C-8C39-E57552F2DF0E}" type="presParOf" srcId="{BC204740-D947-40F6-9884-12A6257B4E3A}" destId="{0ACBB586-07E5-455D-9777-13295D3E5AD9}" srcOrd="0" destOrd="0" presId="urn:microsoft.com/office/officeart/2005/8/layout/architecture"/>
    <dgm:cxn modelId="{1932319B-15B2-4A58-B5EA-4507F3C7B465}" type="presParOf" srcId="{BC204740-D947-40F6-9884-12A6257B4E3A}" destId="{6B299923-57F5-475D-92D8-C8207FAC527C}" srcOrd="1" destOrd="0" presId="urn:microsoft.com/office/officeart/2005/8/layout/architecture"/>
    <dgm:cxn modelId="{76307EA8-C1F4-444A-A41D-0BE0CCABDEE2}" type="presParOf" srcId="{BC204740-D947-40F6-9884-12A6257B4E3A}" destId="{C94A0EB7-C0B0-4B76-AD63-C3CEEA7F8620}" srcOrd="2" destOrd="0" presId="urn:microsoft.com/office/officeart/2005/8/layout/architecture"/>
    <dgm:cxn modelId="{D2295176-5BBD-46CD-B3A7-6B2E7C269449}" type="presParOf" srcId="{C94A0EB7-C0B0-4B76-AD63-C3CEEA7F8620}" destId="{4F0B315E-FD93-4AF3-85A8-CB38B01F8DBE}" srcOrd="0" destOrd="0" presId="urn:microsoft.com/office/officeart/2005/8/layout/architecture"/>
    <dgm:cxn modelId="{453DA45C-6184-4CB9-B425-A64C257211C7}" type="presParOf" srcId="{4F0B315E-FD93-4AF3-85A8-CB38B01F8DBE}" destId="{DEE22861-AE7F-496E-947C-C5E7F44FE93E}" srcOrd="0" destOrd="0" presId="urn:microsoft.com/office/officeart/2005/8/layout/architecture"/>
    <dgm:cxn modelId="{B88C7B02-3581-48C7-8832-3FAE287B1225}" type="presParOf" srcId="{4F0B315E-FD93-4AF3-85A8-CB38B01F8DBE}" destId="{6A2094AE-355A-46F1-AA7C-E407ACBBC6C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EDEC037-AE89-4BAC-8705-ECF6DA59C08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9056A1-842D-4E59-ACA7-8199B57E6474}">
      <dgm:prSet phldrT="[Text]"/>
      <dgm:spPr/>
      <dgm:t>
        <a:bodyPr/>
        <a:lstStyle/>
        <a:p>
          <a:r>
            <a:rPr lang="en-US" dirty="0" smtClean="0"/>
            <a:t>Very high (0.800 to &lt;1)</a:t>
          </a:r>
          <a:endParaRPr lang="en-US" dirty="0"/>
        </a:p>
      </dgm:t>
    </dgm:pt>
    <dgm:pt modelId="{1FBB19F9-0608-4B16-8F23-CA6A4BD7A49A}" type="parTrans" cxnId="{9B051627-72D2-47F6-899C-8BD1E5A225CC}">
      <dgm:prSet/>
      <dgm:spPr/>
      <dgm:t>
        <a:bodyPr/>
        <a:lstStyle/>
        <a:p>
          <a:endParaRPr lang="en-US"/>
        </a:p>
      </dgm:t>
    </dgm:pt>
    <dgm:pt modelId="{B0DA17A2-0257-4979-AE13-590BF3108E8C}" type="sibTrans" cxnId="{9B051627-72D2-47F6-899C-8BD1E5A225CC}">
      <dgm:prSet/>
      <dgm:spPr/>
      <dgm:t>
        <a:bodyPr/>
        <a:lstStyle/>
        <a:p>
          <a:endParaRPr lang="en-US"/>
        </a:p>
      </dgm:t>
    </dgm:pt>
    <dgm:pt modelId="{A9F4D7E4-8556-444C-93A8-D6B5A0A693FD}">
      <dgm:prSet phldrT="[Text]"/>
      <dgm:spPr/>
      <dgm:t>
        <a:bodyPr/>
        <a:lstStyle/>
        <a:p>
          <a:r>
            <a:rPr lang="en-US" dirty="0" smtClean="0"/>
            <a:t>1) Norway 2) </a:t>
          </a:r>
          <a:r>
            <a:rPr lang="en-US" dirty="0" err="1" smtClean="0"/>
            <a:t>Aus</a:t>
          </a:r>
          <a:r>
            <a:rPr lang="en-US" dirty="0" smtClean="0"/>
            <a:t> 3) Switzerland …… 10) US 18) UK 49) Russia</a:t>
          </a:r>
          <a:endParaRPr lang="en-US" dirty="0"/>
        </a:p>
      </dgm:t>
    </dgm:pt>
    <dgm:pt modelId="{C14D3EFE-E52D-440B-85FD-3F2937326DD8}" type="parTrans" cxnId="{AE51A22B-6893-4722-91B3-735DBCEA41F2}">
      <dgm:prSet/>
      <dgm:spPr/>
      <dgm:t>
        <a:bodyPr/>
        <a:lstStyle/>
        <a:p>
          <a:endParaRPr lang="en-US"/>
        </a:p>
      </dgm:t>
    </dgm:pt>
    <dgm:pt modelId="{DAF91155-1413-42F6-810F-E28C7710808E}" type="sibTrans" cxnId="{AE51A22B-6893-4722-91B3-735DBCEA41F2}">
      <dgm:prSet/>
      <dgm:spPr/>
      <dgm:t>
        <a:bodyPr/>
        <a:lstStyle/>
        <a:p>
          <a:endParaRPr lang="en-US"/>
        </a:p>
      </dgm:t>
    </dgm:pt>
    <dgm:pt modelId="{BCE1CF3B-FE54-44D0-8A9D-55F367C3DCC6}">
      <dgm:prSet phldrT="[Text]"/>
      <dgm:spPr/>
      <dgm:t>
        <a:bodyPr/>
        <a:lstStyle/>
        <a:p>
          <a:r>
            <a:rPr lang="en-US" dirty="0" smtClean="0"/>
            <a:t>Low Development (&lt;0.550)</a:t>
          </a:r>
          <a:endParaRPr lang="en-US" dirty="0"/>
        </a:p>
      </dgm:t>
    </dgm:pt>
    <dgm:pt modelId="{E4CAD6A7-86BD-495F-9C17-9504B37D2A12}" type="parTrans" cxnId="{20A4305F-C823-4DD8-8563-1918FAC0498A}">
      <dgm:prSet/>
      <dgm:spPr/>
      <dgm:t>
        <a:bodyPr/>
        <a:lstStyle/>
        <a:p>
          <a:endParaRPr lang="en-US"/>
        </a:p>
      </dgm:t>
    </dgm:pt>
    <dgm:pt modelId="{7A8CE9FB-B488-4ECA-9AE8-05BC80802316}" type="sibTrans" cxnId="{20A4305F-C823-4DD8-8563-1918FAC0498A}">
      <dgm:prSet/>
      <dgm:spPr/>
      <dgm:t>
        <a:bodyPr/>
        <a:lstStyle/>
        <a:p>
          <a:endParaRPr lang="en-US"/>
        </a:p>
      </dgm:t>
    </dgm:pt>
    <dgm:pt modelId="{C4D24C4B-888C-439C-AE64-0DF00BFF0181}">
      <dgm:prSet phldrT="[Text]"/>
      <dgm:spPr/>
      <dgm:t>
        <a:bodyPr/>
        <a:lstStyle/>
        <a:p>
          <a:r>
            <a:rPr lang="en-US" dirty="0" smtClean="0"/>
            <a:t>Medium (0.550 to &lt;0.700)</a:t>
          </a:r>
          <a:endParaRPr lang="en-US" dirty="0"/>
        </a:p>
      </dgm:t>
    </dgm:pt>
    <dgm:pt modelId="{11850309-BA93-4E0E-B2E4-1A2960566C41}" type="parTrans" cxnId="{CBDFF58E-3DC5-47F7-948D-8C098DB799CB}">
      <dgm:prSet/>
      <dgm:spPr/>
      <dgm:t>
        <a:bodyPr/>
        <a:lstStyle/>
        <a:p>
          <a:endParaRPr lang="en-US"/>
        </a:p>
      </dgm:t>
    </dgm:pt>
    <dgm:pt modelId="{069C8131-AD9A-41F1-8216-57C0DEE4A7DD}" type="sibTrans" cxnId="{CBDFF58E-3DC5-47F7-948D-8C098DB799CB}">
      <dgm:prSet/>
      <dgm:spPr/>
      <dgm:t>
        <a:bodyPr/>
        <a:lstStyle/>
        <a:p>
          <a:endParaRPr lang="en-US"/>
        </a:p>
      </dgm:t>
    </dgm:pt>
    <dgm:pt modelId="{32741B48-8A73-4A0B-8FB1-02D93A11F7CD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131: India (last year 130</a:t>
          </a:r>
          <a:r>
            <a:rPr lang="en-US" dirty="0" smtClean="0"/>
            <a:t>) [ Bhutan, Bangladesh, Nepal, Myanmar, Pak are behind us!! </a:t>
          </a:r>
          <a:r>
            <a:rPr lang="en-US" dirty="0" smtClean="0">
              <a:sym typeface="Wingdings" panose="05000000000000000000" pitchFamily="2" charset="2"/>
            </a:rPr>
            <a:t>- in happiness index, they were ahead..</a:t>
          </a:r>
          <a:r>
            <a:rPr lang="hi-IN" dirty="0" smtClean="0">
              <a:sym typeface="Wingdings" panose="05000000000000000000" pitchFamily="2" charset="2"/>
            </a:rPr>
            <a:t> इधर </a:t>
          </a:r>
          <a:r>
            <a:rPr lang="en-US" dirty="0" smtClean="0">
              <a:sym typeface="Wingdings" panose="05000000000000000000" pitchFamily="2" charset="2"/>
            </a:rPr>
            <a:t>“</a:t>
          </a:r>
          <a:r>
            <a:rPr lang="hi-IN" dirty="0" smtClean="0">
              <a:sym typeface="Wingdings" panose="05000000000000000000" pitchFamily="2" charset="2"/>
            </a:rPr>
            <a:t>हरा</a:t>
          </a:r>
          <a:r>
            <a:rPr lang="en-US" dirty="0" smtClean="0">
              <a:sym typeface="Wingdings" panose="05000000000000000000" pitchFamily="2" charset="2"/>
            </a:rPr>
            <a:t>”</a:t>
          </a:r>
          <a:r>
            <a:rPr lang="hi-IN" dirty="0" smtClean="0">
              <a:sym typeface="Wingdings" panose="05000000000000000000" pitchFamily="2" charset="2"/>
            </a:rPr>
            <a:t> दिया</a:t>
          </a:r>
          <a:r>
            <a:rPr lang="en-US" dirty="0" smtClean="0">
              <a:sym typeface="Wingdings" panose="05000000000000000000" pitchFamily="2" charset="2"/>
            </a:rPr>
            <a:t>.</a:t>
          </a:r>
          <a:r>
            <a:rPr lang="en-US" dirty="0" smtClean="0"/>
            <a:t>] </a:t>
          </a:r>
          <a:endParaRPr lang="en-US" dirty="0"/>
        </a:p>
      </dgm:t>
    </dgm:pt>
    <dgm:pt modelId="{B43317AE-B06C-4484-958A-C925953F2680}" type="parTrans" cxnId="{5DA68F8C-382C-4555-979A-4083B191D288}">
      <dgm:prSet/>
      <dgm:spPr/>
      <dgm:t>
        <a:bodyPr/>
        <a:lstStyle/>
        <a:p>
          <a:endParaRPr lang="en-US"/>
        </a:p>
      </dgm:t>
    </dgm:pt>
    <dgm:pt modelId="{16455345-A154-4171-981B-75A9BB4F6A48}" type="sibTrans" cxnId="{5DA68F8C-382C-4555-979A-4083B191D288}">
      <dgm:prSet/>
      <dgm:spPr/>
      <dgm:t>
        <a:bodyPr/>
        <a:lstStyle/>
        <a:p>
          <a:endParaRPr lang="en-US"/>
        </a:p>
      </dgm:t>
    </dgm:pt>
    <dgm:pt modelId="{5E1FC82C-6907-4B54-AADB-1DAA83F65F74}">
      <dgm:prSet phldrT="[Text]"/>
      <dgm:spPr/>
      <dgm:t>
        <a:bodyPr/>
        <a:lstStyle/>
        <a:p>
          <a:r>
            <a:rPr lang="en-US" dirty="0" smtClean="0"/>
            <a:t>188</a:t>
          </a:r>
          <a:r>
            <a:rPr lang="en-US" baseline="30000" dirty="0" smtClean="0"/>
            <a:t>th</a:t>
          </a:r>
          <a:r>
            <a:rPr lang="en-US" dirty="0" smtClean="0"/>
            <a:t> : Central African Republic </a:t>
          </a:r>
          <a:r>
            <a:rPr lang="en-US" u="sng" dirty="0" smtClean="0"/>
            <a:t>(MOST BOGUS: hunger, happiness, HD)</a:t>
          </a:r>
          <a:endParaRPr lang="en-US" u="sng" dirty="0"/>
        </a:p>
      </dgm:t>
    </dgm:pt>
    <dgm:pt modelId="{0C07256B-7D3D-4C38-BBAD-27A411C061A2}" type="parTrans" cxnId="{C2385B35-7804-429A-915C-E38232F84FB8}">
      <dgm:prSet/>
      <dgm:spPr/>
      <dgm:t>
        <a:bodyPr/>
        <a:lstStyle/>
        <a:p>
          <a:endParaRPr lang="en-US"/>
        </a:p>
      </dgm:t>
    </dgm:pt>
    <dgm:pt modelId="{F3582A5A-F2FE-495B-8C9B-7B43DDC886F6}" type="sibTrans" cxnId="{C2385B35-7804-429A-915C-E38232F84FB8}">
      <dgm:prSet/>
      <dgm:spPr/>
      <dgm:t>
        <a:bodyPr/>
        <a:lstStyle/>
        <a:p>
          <a:endParaRPr lang="en-US"/>
        </a:p>
      </dgm:t>
    </dgm:pt>
    <dgm:pt modelId="{396CE23D-1E75-445E-8B2A-948EBA0B2F4D}">
      <dgm:prSet phldrT="[Text]"/>
      <dgm:spPr/>
      <dgm:t>
        <a:bodyPr/>
        <a:lstStyle/>
        <a:p>
          <a:r>
            <a:rPr lang="en-US" dirty="0" smtClean="0"/>
            <a:t>119: S. Africa </a:t>
          </a:r>
          <a:r>
            <a:rPr lang="en-US" dirty="0" smtClean="0">
              <a:sym typeface="Wingdings" panose="05000000000000000000" pitchFamily="2" charset="2"/>
            </a:rPr>
            <a:t> [but they have highest HIV population in world, still ahead of India!]</a:t>
          </a:r>
          <a:endParaRPr lang="en-US" dirty="0"/>
        </a:p>
      </dgm:t>
    </dgm:pt>
    <dgm:pt modelId="{8920C196-6CEA-4C18-AE96-4199EAAC69FC}" type="parTrans" cxnId="{36739D76-B847-4EBC-932D-1B0CA73B0E2C}">
      <dgm:prSet/>
      <dgm:spPr/>
      <dgm:t>
        <a:bodyPr/>
        <a:lstStyle/>
        <a:p>
          <a:endParaRPr lang="en-US"/>
        </a:p>
      </dgm:t>
    </dgm:pt>
    <dgm:pt modelId="{7FEF4E69-0389-4A4F-888F-162AAAC1D0AF}" type="sibTrans" cxnId="{36739D76-B847-4EBC-932D-1B0CA73B0E2C}">
      <dgm:prSet/>
      <dgm:spPr/>
      <dgm:t>
        <a:bodyPr/>
        <a:lstStyle/>
        <a:p>
          <a:endParaRPr lang="en-US"/>
        </a:p>
      </dgm:t>
    </dgm:pt>
    <dgm:pt modelId="{19E748BA-7489-40A6-8BF8-0ADDA79B7524}">
      <dgm:prSet phldrT="[Text]"/>
      <dgm:spPr/>
      <dgm:t>
        <a:bodyPr/>
        <a:lstStyle/>
        <a:p>
          <a:r>
            <a:rPr lang="en-US" dirty="0" smtClean="0"/>
            <a:t>High (0.700 to &lt;0.800)</a:t>
          </a:r>
          <a:endParaRPr lang="en-US" dirty="0"/>
        </a:p>
      </dgm:t>
    </dgm:pt>
    <dgm:pt modelId="{F2EEAF13-7522-45D3-A2CA-D76A512564FE}" type="parTrans" cxnId="{174DF14A-7ECD-4D90-9558-17971259B8AB}">
      <dgm:prSet/>
      <dgm:spPr/>
      <dgm:t>
        <a:bodyPr/>
        <a:lstStyle/>
        <a:p>
          <a:endParaRPr lang="en-US"/>
        </a:p>
      </dgm:t>
    </dgm:pt>
    <dgm:pt modelId="{3ABDAE33-8174-494C-9DD7-949F4D6E2B04}" type="sibTrans" cxnId="{174DF14A-7ECD-4D90-9558-17971259B8AB}">
      <dgm:prSet/>
      <dgm:spPr/>
      <dgm:t>
        <a:bodyPr/>
        <a:lstStyle/>
        <a:p>
          <a:endParaRPr lang="en-US"/>
        </a:p>
      </dgm:t>
    </dgm:pt>
    <dgm:pt modelId="{0865817F-AA5A-46D2-8A6E-7866E62C85E1}">
      <dgm:prSet phldrT="[Text]"/>
      <dgm:spPr/>
      <dgm:t>
        <a:bodyPr/>
        <a:lstStyle/>
        <a:p>
          <a:r>
            <a:rPr lang="en-US" dirty="0" smtClean="0"/>
            <a:t>90) China </a:t>
          </a:r>
          <a:r>
            <a:rPr lang="en-US" dirty="0" smtClean="0">
              <a:sym typeface="Wingdings" panose="05000000000000000000" pitchFamily="2" charset="2"/>
            </a:rPr>
            <a:t></a:t>
          </a:r>
          <a:r>
            <a:rPr lang="hi-IN" dirty="0" smtClean="0">
              <a:sym typeface="Wingdings" panose="05000000000000000000" pitchFamily="2" charset="2"/>
            </a:rPr>
            <a:t> [</a:t>
          </a:r>
          <a:r>
            <a:rPr lang="en-US" dirty="0" smtClean="0">
              <a:sym typeface="Wingdings" panose="05000000000000000000" pitchFamily="2" charset="2"/>
            </a:rPr>
            <a:t>@</a:t>
          </a:r>
          <a:r>
            <a:rPr lang="hi-IN" dirty="0" smtClean="0">
              <a:sym typeface="Wingdings" panose="05000000000000000000" pitchFamily="2" charset="2"/>
            </a:rPr>
            <a:t>हिन्दुस्तानियो</a:t>
          </a:r>
          <a:r>
            <a:rPr lang="en-US" dirty="0" smtClean="0">
              <a:sym typeface="Wingdings" panose="05000000000000000000" pitchFamily="2" charset="2"/>
            </a:rPr>
            <a:t>,</a:t>
          </a:r>
          <a:r>
            <a:rPr lang="hi-IN" dirty="0" smtClean="0">
              <a:sym typeface="Wingdings" panose="05000000000000000000" pitchFamily="2" charset="2"/>
            </a:rPr>
            <a:t> </a:t>
          </a:r>
          <a:r>
            <a:rPr lang="en-US" dirty="0" smtClean="0">
              <a:sym typeface="Wingdings" panose="05000000000000000000" pitchFamily="2" charset="2"/>
            </a:rPr>
            <a:t>Human Development </a:t>
          </a:r>
          <a:r>
            <a:rPr lang="hi-IN" dirty="0" smtClean="0">
              <a:sym typeface="Wingdings" panose="05000000000000000000" pitchFamily="2" charset="2"/>
            </a:rPr>
            <a:t>हमसे सीखो- 11</a:t>
          </a:r>
          <a:r>
            <a:rPr lang="en-US" baseline="30000" dirty="0" err="1" smtClean="0">
              <a:sym typeface="Wingdings" panose="05000000000000000000" pitchFamily="2" charset="2"/>
            </a:rPr>
            <a:t>th</a:t>
          </a:r>
          <a:r>
            <a:rPr lang="en-US" dirty="0" smtClean="0">
              <a:sym typeface="Wingdings" panose="05000000000000000000" pitchFamily="2" charset="2"/>
            </a:rPr>
            <a:t> </a:t>
          </a:r>
          <a:r>
            <a:rPr lang="en-US" dirty="0" err="1" smtClean="0">
              <a:sym typeface="Wingdings" panose="05000000000000000000" pitchFamily="2" charset="2"/>
            </a:rPr>
            <a:t>JingPing</a:t>
          </a:r>
          <a:r>
            <a:rPr lang="hi-IN" dirty="0" smtClean="0">
              <a:sym typeface="Wingdings" panose="05000000000000000000" pitchFamily="2" charset="2"/>
            </a:rPr>
            <a:t>]</a:t>
          </a:r>
          <a:r>
            <a:rPr lang="en-US" dirty="0" smtClean="0">
              <a:sym typeface="Wingdings" panose="05000000000000000000" pitchFamily="2" charset="2"/>
            </a:rPr>
            <a:t> </a:t>
          </a:r>
          <a:endParaRPr lang="en-US" dirty="0"/>
        </a:p>
      </dgm:t>
    </dgm:pt>
    <dgm:pt modelId="{EA33DDAF-45C4-4D84-8117-A87D4AA59764}" type="parTrans" cxnId="{382945CC-2C05-4098-921E-937FF838C460}">
      <dgm:prSet/>
      <dgm:spPr/>
      <dgm:t>
        <a:bodyPr/>
        <a:lstStyle/>
        <a:p>
          <a:endParaRPr lang="en-US"/>
        </a:p>
      </dgm:t>
    </dgm:pt>
    <dgm:pt modelId="{86BA727C-105C-4C45-90FA-A1A5C9E936F2}" type="sibTrans" cxnId="{382945CC-2C05-4098-921E-937FF838C460}">
      <dgm:prSet/>
      <dgm:spPr/>
      <dgm:t>
        <a:bodyPr/>
        <a:lstStyle/>
        <a:p>
          <a:endParaRPr lang="en-US"/>
        </a:p>
      </dgm:t>
    </dgm:pt>
    <dgm:pt modelId="{1DBA6666-7CAD-45E2-BC66-040882081F4B}">
      <dgm:prSet phldrT="[Text]"/>
      <dgm:spPr/>
      <dgm:t>
        <a:bodyPr/>
        <a:lstStyle/>
        <a:p>
          <a:r>
            <a:rPr lang="en-US" dirty="0" smtClean="0"/>
            <a:t>79) Brazil </a:t>
          </a:r>
          <a:r>
            <a:rPr lang="en-US" dirty="0" smtClean="0">
              <a:sym typeface="Wingdings" panose="05000000000000000000" pitchFamily="2" charset="2"/>
            </a:rPr>
            <a:t> </a:t>
          </a:r>
          <a:r>
            <a:rPr lang="hi-IN" dirty="0" smtClean="0">
              <a:sym typeface="Wingdings" panose="05000000000000000000" pitchFamily="2" charset="2"/>
            </a:rPr>
            <a:t>[</a:t>
          </a:r>
          <a:r>
            <a:rPr lang="en-US" dirty="0" smtClean="0">
              <a:sym typeface="Wingdings" panose="05000000000000000000" pitchFamily="2" charset="2"/>
            </a:rPr>
            <a:t>so corrupt even president Dilma Rousseff was impeached</a:t>
          </a:r>
          <a:r>
            <a:rPr lang="hi-IN" dirty="0" smtClean="0">
              <a:sym typeface="Wingdings" panose="05000000000000000000" pitchFamily="2" charset="2"/>
            </a:rPr>
            <a:t>]</a:t>
          </a:r>
          <a:endParaRPr lang="en-US" dirty="0"/>
        </a:p>
      </dgm:t>
    </dgm:pt>
    <dgm:pt modelId="{50454672-33DE-4003-AD11-7091AABE98AC}" type="parTrans" cxnId="{806C39F0-AB06-4DB8-853C-B97C92374FDE}">
      <dgm:prSet/>
      <dgm:spPr/>
      <dgm:t>
        <a:bodyPr/>
        <a:lstStyle/>
        <a:p>
          <a:endParaRPr lang="en-US"/>
        </a:p>
      </dgm:t>
    </dgm:pt>
    <dgm:pt modelId="{AAB33F00-BAFF-4A46-A5B1-92E1FEFFDDEC}" type="sibTrans" cxnId="{806C39F0-AB06-4DB8-853C-B97C92374FDE}">
      <dgm:prSet/>
      <dgm:spPr/>
      <dgm:t>
        <a:bodyPr/>
        <a:lstStyle/>
        <a:p>
          <a:endParaRPr lang="en-US"/>
        </a:p>
      </dgm:t>
    </dgm:pt>
    <dgm:pt modelId="{05D2BD75-9805-45BD-A6F0-0A12FA498AC4}" type="pres">
      <dgm:prSet presAssocID="{DEDEC037-AE89-4BAC-8705-ECF6DA59C08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E81833-22B8-4A80-A884-B21158E1C30E}" type="pres">
      <dgm:prSet presAssocID="{BCE1CF3B-FE54-44D0-8A9D-55F367C3DCC6}" presName="parentLin" presStyleCnt="0"/>
      <dgm:spPr/>
    </dgm:pt>
    <dgm:pt modelId="{FBACD592-5F03-42FF-AF68-29E448623AD8}" type="pres">
      <dgm:prSet presAssocID="{BCE1CF3B-FE54-44D0-8A9D-55F367C3DCC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468170A-5443-4BB3-8BA9-B661B898FF77}" type="pres">
      <dgm:prSet presAssocID="{BCE1CF3B-FE54-44D0-8A9D-55F367C3DCC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F5005D-6728-4C52-9C30-3F10E531ECFD}" type="pres">
      <dgm:prSet presAssocID="{BCE1CF3B-FE54-44D0-8A9D-55F367C3DCC6}" presName="negativeSpace" presStyleCnt="0"/>
      <dgm:spPr/>
    </dgm:pt>
    <dgm:pt modelId="{C7F3A71C-0A40-446A-9927-997A80C9A835}" type="pres">
      <dgm:prSet presAssocID="{BCE1CF3B-FE54-44D0-8A9D-55F367C3DCC6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9A2BB-E6ED-4871-A64E-9F8099FE85AB}" type="pres">
      <dgm:prSet presAssocID="{7A8CE9FB-B488-4ECA-9AE8-05BC80802316}" presName="spaceBetweenRectangles" presStyleCnt="0"/>
      <dgm:spPr/>
    </dgm:pt>
    <dgm:pt modelId="{EF3E744C-1E4B-4C66-8669-30DB62B7F4C6}" type="pres">
      <dgm:prSet presAssocID="{C4D24C4B-888C-439C-AE64-0DF00BFF0181}" presName="parentLin" presStyleCnt="0"/>
      <dgm:spPr/>
    </dgm:pt>
    <dgm:pt modelId="{7AF1ECCB-3584-457A-A3D0-1AE2EB4A07D6}" type="pres">
      <dgm:prSet presAssocID="{C4D24C4B-888C-439C-AE64-0DF00BFF0181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19B442C1-2388-4FEA-A8B5-6AF6440629CA}" type="pres">
      <dgm:prSet presAssocID="{C4D24C4B-888C-439C-AE64-0DF00BFF018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8F461-3793-496D-A1F6-D6D9EB435C86}" type="pres">
      <dgm:prSet presAssocID="{C4D24C4B-888C-439C-AE64-0DF00BFF0181}" presName="negativeSpace" presStyleCnt="0"/>
      <dgm:spPr/>
    </dgm:pt>
    <dgm:pt modelId="{E56834E5-2F93-4AB8-8E5C-B73CA226F8B0}" type="pres">
      <dgm:prSet presAssocID="{C4D24C4B-888C-439C-AE64-0DF00BFF0181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4F32C-A642-4891-ADB6-D445E66933C1}" type="pres">
      <dgm:prSet presAssocID="{069C8131-AD9A-41F1-8216-57C0DEE4A7DD}" presName="spaceBetweenRectangles" presStyleCnt="0"/>
      <dgm:spPr/>
    </dgm:pt>
    <dgm:pt modelId="{B2D7782A-BF05-47D9-9170-DB947420958A}" type="pres">
      <dgm:prSet presAssocID="{19E748BA-7489-40A6-8BF8-0ADDA79B7524}" presName="parentLin" presStyleCnt="0"/>
      <dgm:spPr/>
    </dgm:pt>
    <dgm:pt modelId="{717904DC-206B-4E1A-BC79-02692226E442}" type="pres">
      <dgm:prSet presAssocID="{19E748BA-7489-40A6-8BF8-0ADDA79B7524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0745D3C3-A4F6-483B-9978-D655BCEFFFF4}" type="pres">
      <dgm:prSet presAssocID="{19E748BA-7489-40A6-8BF8-0ADDA79B752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FB7925-A5F1-4772-86D1-A1ED64A3E642}" type="pres">
      <dgm:prSet presAssocID="{19E748BA-7489-40A6-8BF8-0ADDA79B7524}" presName="negativeSpace" presStyleCnt="0"/>
      <dgm:spPr/>
    </dgm:pt>
    <dgm:pt modelId="{154D7E25-33FA-4EA7-B00E-09320C7CBA31}" type="pres">
      <dgm:prSet presAssocID="{19E748BA-7489-40A6-8BF8-0ADDA79B7524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76F3D-84D1-4959-B022-97B9F7661252}" type="pres">
      <dgm:prSet presAssocID="{3ABDAE33-8174-494C-9DD7-949F4D6E2B04}" presName="spaceBetweenRectangles" presStyleCnt="0"/>
      <dgm:spPr/>
    </dgm:pt>
    <dgm:pt modelId="{FAC2D5DB-467A-490B-8C49-5FCAB0E5CCC3}" type="pres">
      <dgm:prSet presAssocID="{BF9056A1-842D-4E59-ACA7-8199B57E6474}" presName="parentLin" presStyleCnt="0"/>
      <dgm:spPr/>
    </dgm:pt>
    <dgm:pt modelId="{E52BDC2C-6C42-4A9C-A847-088B2788C22E}" type="pres">
      <dgm:prSet presAssocID="{BF9056A1-842D-4E59-ACA7-8199B57E6474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E97E0709-559A-42DD-827C-B54480B3FEFC}" type="pres">
      <dgm:prSet presAssocID="{BF9056A1-842D-4E59-ACA7-8199B57E647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4C1A6-C554-426C-832F-25D6DA3397F0}" type="pres">
      <dgm:prSet presAssocID="{BF9056A1-842D-4E59-ACA7-8199B57E6474}" presName="negativeSpace" presStyleCnt="0"/>
      <dgm:spPr/>
    </dgm:pt>
    <dgm:pt modelId="{D14A886E-BE95-4C0C-BFD5-46C85B0C31D5}" type="pres">
      <dgm:prSet presAssocID="{BF9056A1-842D-4E59-ACA7-8199B57E6474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6C39F0-AB06-4DB8-853C-B97C92374FDE}" srcId="{19E748BA-7489-40A6-8BF8-0ADDA79B7524}" destId="{1DBA6666-7CAD-45E2-BC66-040882081F4B}" srcOrd="1" destOrd="0" parTransId="{50454672-33DE-4003-AD11-7091AABE98AC}" sibTransId="{AAB33F00-BAFF-4A46-A5B1-92E1FEFFDDEC}"/>
    <dgm:cxn modelId="{ABBC029B-9D1D-4225-AF09-88FA77713183}" type="presOf" srcId="{1DBA6666-7CAD-45E2-BC66-040882081F4B}" destId="{154D7E25-33FA-4EA7-B00E-09320C7CBA31}" srcOrd="0" destOrd="1" presId="urn:microsoft.com/office/officeart/2005/8/layout/list1"/>
    <dgm:cxn modelId="{174DF14A-7ECD-4D90-9558-17971259B8AB}" srcId="{DEDEC037-AE89-4BAC-8705-ECF6DA59C08F}" destId="{19E748BA-7489-40A6-8BF8-0ADDA79B7524}" srcOrd="2" destOrd="0" parTransId="{F2EEAF13-7522-45D3-A2CA-D76A512564FE}" sibTransId="{3ABDAE33-8174-494C-9DD7-949F4D6E2B04}"/>
    <dgm:cxn modelId="{43BE35E5-0FEB-4100-84CC-1FEB8FF0CE84}" type="presOf" srcId="{5E1FC82C-6907-4B54-AADB-1DAA83F65F74}" destId="{C7F3A71C-0A40-446A-9927-997A80C9A835}" srcOrd="0" destOrd="0" presId="urn:microsoft.com/office/officeart/2005/8/layout/list1"/>
    <dgm:cxn modelId="{D3954105-9F0A-4D8A-81DD-37035C6365DF}" type="presOf" srcId="{396CE23D-1E75-445E-8B2A-948EBA0B2F4D}" destId="{E56834E5-2F93-4AB8-8E5C-B73CA226F8B0}" srcOrd="0" destOrd="1" presId="urn:microsoft.com/office/officeart/2005/8/layout/list1"/>
    <dgm:cxn modelId="{382945CC-2C05-4098-921E-937FF838C460}" srcId="{19E748BA-7489-40A6-8BF8-0ADDA79B7524}" destId="{0865817F-AA5A-46D2-8A6E-7866E62C85E1}" srcOrd="0" destOrd="0" parTransId="{EA33DDAF-45C4-4D84-8117-A87D4AA59764}" sibTransId="{86BA727C-105C-4C45-90FA-A1A5C9E936F2}"/>
    <dgm:cxn modelId="{95C0CD9B-1A78-4325-A87D-C40C916D6944}" type="presOf" srcId="{19E748BA-7489-40A6-8BF8-0ADDA79B7524}" destId="{717904DC-206B-4E1A-BC79-02692226E442}" srcOrd="0" destOrd="0" presId="urn:microsoft.com/office/officeart/2005/8/layout/list1"/>
    <dgm:cxn modelId="{2C716324-3F88-4888-A33A-1DC00C5495A9}" type="presOf" srcId="{BCE1CF3B-FE54-44D0-8A9D-55F367C3DCC6}" destId="{FBACD592-5F03-42FF-AF68-29E448623AD8}" srcOrd="0" destOrd="0" presId="urn:microsoft.com/office/officeart/2005/8/layout/list1"/>
    <dgm:cxn modelId="{039373D1-8486-46AD-A5AB-535F63959848}" type="presOf" srcId="{DEDEC037-AE89-4BAC-8705-ECF6DA59C08F}" destId="{05D2BD75-9805-45BD-A6F0-0A12FA498AC4}" srcOrd="0" destOrd="0" presId="urn:microsoft.com/office/officeart/2005/8/layout/list1"/>
    <dgm:cxn modelId="{AE51A22B-6893-4722-91B3-735DBCEA41F2}" srcId="{BF9056A1-842D-4E59-ACA7-8199B57E6474}" destId="{A9F4D7E4-8556-444C-93A8-D6B5A0A693FD}" srcOrd="0" destOrd="0" parTransId="{C14D3EFE-E52D-440B-85FD-3F2937326DD8}" sibTransId="{DAF91155-1413-42F6-810F-E28C7710808E}"/>
    <dgm:cxn modelId="{3443F0BB-F163-437D-85A1-F725A57F50F1}" type="presOf" srcId="{BF9056A1-842D-4E59-ACA7-8199B57E6474}" destId="{E97E0709-559A-42DD-827C-B54480B3FEFC}" srcOrd="1" destOrd="0" presId="urn:microsoft.com/office/officeart/2005/8/layout/list1"/>
    <dgm:cxn modelId="{20A4305F-C823-4DD8-8563-1918FAC0498A}" srcId="{DEDEC037-AE89-4BAC-8705-ECF6DA59C08F}" destId="{BCE1CF3B-FE54-44D0-8A9D-55F367C3DCC6}" srcOrd="0" destOrd="0" parTransId="{E4CAD6A7-86BD-495F-9C17-9504B37D2A12}" sibTransId="{7A8CE9FB-B488-4ECA-9AE8-05BC80802316}"/>
    <dgm:cxn modelId="{5DA68F8C-382C-4555-979A-4083B191D288}" srcId="{C4D24C4B-888C-439C-AE64-0DF00BFF0181}" destId="{32741B48-8A73-4A0B-8FB1-02D93A11F7CD}" srcOrd="0" destOrd="0" parTransId="{B43317AE-B06C-4484-958A-C925953F2680}" sibTransId="{16455345-A154-4171-981B-75A9BB4F6A48}"/>
    <dgm:cxn modelId="{BA82F4A9-F7A5-4974-862E-BD8FC70C43BC}" type="presOf" srcId="{C4D24C4B-888C-439C-AE64-0DF00BFF0181}" destId="{19B442C1-2388-4FEA-A8B5-6AF6440629CA}" srcOrd="1" destOrd="0" presId="urn:microsoft.com/office/officeart/2005/8/layout/list1"/>
    <dgm:cxn modelId="{5308EDD1-2E88-4A3C-89F3-9C36C77042D6}" type="presOf" srcId="{C4D24C4B-888C-439C-AE64-0DF00BFF0181}" destId="{7AF1ECCB-3584-457A-A3D0-1AE2EB4A07D6}" srcOrd="0" destOrd="0" presId="urn:microsoft.com/office/officeart/2005/8/layout/list1"/>
    <dgm:cxn modelId="{CBDFF58E-3DC5-47F7-948D-8C098DB799CB}" srcId="{DEDEC037-AE89-4BAC-8705-ECF6DA59C08F}" destId="{C4D24C4B-888C-439C-AE64-0DF00BFF0181}" srcOrd="1" destOrd="0" parTransId="{11850309-BA93-4E0E-B2E4-1A2960566C41}" sibTransId="{069C8131-AD9A-41F1-8216-57C0DEE4A7DD}"/>
    <dgm:cxn modelId="{9214CF0E-B86B-4DE2-A4AA-5B164D42C5AB}" type="presOf" srcId="{A9F4D7E4-8556-444C-93A8-D6B5A0A693FD}" destId="{D14A886E-BE95-4C0C-BFD5-46C85B0C31D5}" srcOrd="0" destOrd="0" presId="urn:microsoft.com/office/officeart/2005/8/layout/list1"/>
    <dgm:cxn modelId="{C2385B35-7804-429A-915C-E38232F84FB8}" srcId="{BCE1CF3B-FE54-44D0-8A9D-55F367C3DCC6}" destId="{5E1FC82C-6907-4B54-AADB-1DAA83F65F74}" srcOrd="0" destOrd="0" parTransId="{0C07256B-7D3D-4C38-BBAD-27A411C061A2}" sibTransId="{F3582A5A-F2FE-495B-8C9B-7B43DDC886F6}"/>
    <dgm:cxn modelId="{9B051627-72D2-47F6-899C-8BD1E5A225CC}" srcId="{DEDEC037-AE89-4BAC-8705-ECF6DA59C08F}" destId="{BF9056A1-842D-4E59-ACA7-8199B57E6474}" srcOrd="3" destOrd="0" parTransId="{1FBB19F9-0608-4B16-8F23-CA6A4BD7A49A}" sibTransId="{B0DA17A2-0257-4979-AE13-590BF3108E8C}"/>
    <dgm:cxn modelId="{36739D76-B847-4EBC-932D-1B0CA73B0E2C}" srcId="{C4D24C4B-888C-439C-AE64-0DF00BFF0181}" destId="{396CE23D-1E75-445E-8B2A-948EBA0B2F4D}" srcOrd="1" destOrd="0" parTransId="{8920C196-6CEA-4C18-AE96-4199EAAC69FC}" sibTransId="{7FEF4E69-0389-4A4F-888F-162AAAC1D0AF}"/>
    <dgm:cxn modelId="{17D430D0-BF3B-4774-ACF4-B55169EE9813}" type="presOf" srcId="{19E748BA-7489-40A6-8BF8-0ADDA79B7524}" destId="{0745D3C3-A4F6-483B-9978-D655BCEFFFF4}" srcOrd="1" destOrd="0" presId="urn:microsoft.com/office/officeart/2005/8/layout/list1"/>
    <dgm:cxn modelId="{85603B1C-1AE4-4B80-81BE-ABDC7B5408A4}" type="presOf" srcId="{BCE1CF3B-FE54-44D0-8A9D-55F367C3DCC6}" destId="{E468170A-5443-4BB3-8BA9-B661B898FF77}" srcOrd="1" destOrd="0" presId="urn:microsoft.com/office/officeart/2005/8/layout/list1"/>
    <dgm:cxn modelId="{B228AD8C-1F4C-466D-8ED9-E9443EACB4E2}" type="presOf" srcId="{32741B48-8A73-4A0B-8FB1-02D93A11F7CD}" destId="{E56834E5-2F93-4AB8-8E5C-B73CA226F8B0}" srcOrd="0" destOrd="0" presId="urn:microsoft.com/office/officeart/2005/8/layout/list1"/>
    <dgm:cxn modelId="{C30D4FE9-C77E-40EA-93DC-DE27921288C6}" type="presOf" srcId="{0865817F-AA5A-46D2-8A6E-7866E62C85E1}" destId="{154D7E25-33FA-4EA7-B00E-09320C7CBA31}" srcOrd="0" destOrd="0" presId="urn:microsoft.com/office/officeart/2005/8/layout/list1"/>
    <dgm:cxn modelId="{FC6799DD-AEAF-476B-AACC-048D254FFA2A}" type="presOf" srcId="{BF9056A1-842D-4E59-ACA7-8199B57E6474}" destId="{E52BDC2C-6C42-4A9C-A847-088B2788C22E}" srcOrd="0" destOrd="0" presId="urn:microsoft.com/office/officeart/2005/8/layout/list1"/>
    <dgm:cxn modelId="{D964D41B-F671-40DC-BE6B-9674352842A7}" type="presParOf" srcId="{05D2BD75-9805-45BD-A6F0-0A12FA498AC4}" destId="{14E81833-22B8-4A80-A884-B21158E1C30E}" srcOrd="0" destOrd="0" presId="urn:microsoft.com/office/officeart/2005/8/layout/list1"/>
    <dgm:cxn modelId="{37E31836-026A-45ED-A46B-F662F8613AA5}" type="presParOf" srcId="{14E81833-22B8-4A80-A884-B21158E1C30E}" destId="{FBACD592-5F03-42FF-AF68-29E448623AD8}" srcOrd="0" destOrd="0" presId="urn:microsoft.com/office/officeart/2005/8/layout/list1"/>
    <dgm:cxn modelId="{98CBF83B-7F88-48ED-B184-A29C43E16518}" type="presParOf" srcId="{14E81833-22B8-4A80-A884-B21158E1C30E}" destId="{E468170A-5443-4BB3-8BA9-B661B898FF77}" srcOrd="1" destOrd="0" presId="urn:microsoft.com/office/officeart/2005/8/layout/list1"/>
    <dgm:cxn modelId="{9A92133C-1021-4915-9B99-92BE39B765FB}" type="presParOf" srcId="{05D2BD75-9805-45BD-A6F0-0A12FA498AC4}" destId="{ECF5005D-6728-4C52-9C30-3F10E531ECFD}" srcOrd="1" destOrd="0" presId="urn:microsoft.com/office/officeart/2005/8/layout/list1"/>
    <dgm:cxn modelId="{86A99A32-1430-4D49-86C7-23BC95A1B0D8}" type="presParOf" srcId="{05D2BD75-9805-45BD-A6F0-0A12FA498AC4}" destId="{C7F3A71C-0A40-446A-9927-997A80C9A835}" srcOrd="2" destOrd="0" presId="urn:microsoft.com/office/officeart/2005/8/layout/list1"/>
    <dgm:cxn modelId="{0A00E667-2310-4F4D-B9CA-D8D516B3C8D7}" type="presParOf" srcId="{05D2BD75-9805-45BD-A6F0-0A12FA498AC4}" destId="{3399A2BB-E6ED-4871-A64E-9F8099FE85AB}" srcOrd="3" destOrd="0" presId="urn:microsoft.com/office/officeart/2005/8/layout/list1"/>
    <dgm:cxn modelId="{A0FAFF2D-2017-40C7-85A6-EB01731550D8}" type="presParOf" srcId="{05D2BD75-9805-45BD-A6F0-0A12FA498AC4}" destId="{EF3E744C-1E4B-4C66-8669-30DB62B7F4C6}" srcOrd="4" destOrd="0" presId="urn:microsoft.com/office/officeart/2005/8/layout/list1"/>
    <dgm:cxn modelId="{D9810593-15A6-40AD-BAB6-5DE71F504264}" type="presParOf" srcId="{EF3E744C-1E4B-4C66-8669-30DB62B7F4C6}" destId="{7AF1ECCB-3584-457A-A3D0-1AE2EB4A07D6}" srcOrd="0" destOrd="0" presId="urn:microsoft.com/office/officeart/2005/8/layout/list1"/>
    <dgm:cxn modelId="{446AB71F-C7E4-47C0-A18B-3171CBC4B37D}" type="presParOf" srcId="{EF3E744C-1E4B-4C66-8669-30DB62B7F4C6}" destId="{19B442C1-2388-4FEA-A8B5-6AF6440629CA}" srcOrd="1" destOrd="0" presId="urn:microsoft.com/office/officeart/2005/8/layout/list1"/>
    <dgm:cxn modelId="{2652D4E1-F0DF-44BE-8F7B-8DB28B4D462A}" type="presParOf" srcId="{05D2BD75-9805-45BD-A6F0-0A12FA498AC4}" destId="{4AF8F461-3793-496D-A1F6-D6D9EB435C86}" srcOrd="5" destOrd="0" presId="urn:microsoft.com/office/officeart/2005/8/layout/list1"/>
    <dgm:cxn modelId="{488F9EE4-E6E6-4071-AB8F-077D7087DE82}" type="presParOf" srcId="{05D2BD75-9805-45BD-A6F0-0A12FA498AC4}" destId="{E56834E5-2F93-4AB8-8E5C-B73CA226F8B0}" srcOrd="6" destOrd="0" presId="urn:microsoft.com/office/officeart/2005/8/layout/list1"/>
    <dgm:cxn modelId="{7B71400F-B9B1-46D3-819E-1E59B4236395}" type="presParOf" srcId="{05D2BD75-9805-45BD-A6F0-0A12FA498AC4}" destId="{2474F32C-A642-4891-ADB6-D445E66933C1}" srcOrd="7" destOrd="0" presId="urn:microsoft.com/office/officeart/2005/8/layout/list1"/>
    <dgm:cxn modelId="{DE356703-D887-4874-B259-CC2E61846DA4}" type="presParOf" srcId="{05D2BD75-9805-45BD-A6F0-0A12FA498AC4}" destId="{B2D7782A-BF05-47D9-9170-DB947420958A}" srcOrd="8" destOrd="0" presId="urn:microsoft.com/office/officeart/2005/8/layout/list1"/>
    <dgm:cxn modelId="{415EFC62-210A-4C42-91EB-E5EF8B0D2AC5}" type="presParOf" srcId="{B2D7782A-BF05-47D9-9170-DB947420958A}" destId="{717904DC-206B-4E1A-BC79-02692226E442}" srcOrd="0" destOrd="0" presId="urn:microsoft.com/office/officeart/2005/8/layout/list1"/>
    <dgm:cxn modelId="{906AC3FC-73BC-4D96-969E-C7E00DDDE347}" type="presParOf" srcId="{B2D7782A-BF05-47D9-9170-DB947420958A}" destId="{0745D3C3-A4F6-483B-9978-D655BCEFFFF4}" srcOrd="1" destOrd="0" presId="urn:microsoft.com/office/officeart/2005/8/layout/list1"/>
    <dgm:cxn modelId="{17C30E52-2463-438E-9C53-70A5427BD792}" type="presParOf" srcId="{05D2BD75-9805-45BD-A6F0-0A12FA498AC4}" destId="{81FB7925-A5F1-4772-86D1-A1ED64A3E642}" srcOrd="9" destOrd="0" presId="urn:microsoft.com/office/officeart/2005/8/layout/list1"/>
    <dgm:cxn modelId="{EADA976A-3EE7-436E-92AA-D97CEC74519E}" type="presParOf" srcId="{05D2BD75-9805-45BD-A6F0-0A12FA498AC4}" destId="{154D7E25-33FA-4EA7-B00E-09320C7CBA31}" srcOrd="10" destOrd="0" presId="urn:microsoft.com/office/officeart/2005/8/layout/list1"/>
    <dgm:cxn modelId="{D1DF025D-E469-42E0-946E-9C219FBF43B0}" type="presParOf" srcId="{05D2BD75-9805-45BD-A6F0-0A12FA498AC4}" destId="{C4676F3D-84D1-4959-B022-97B9F7661252}" srcOrd="11" destOrd="0" presId="urn:microsoft.com/office/officeart/2005/8/layout/list1"/>
    <dgm:cxn modelId="{FE70CB20-EF3C-4691-9B50-05DC41025502}" type="presParOf" srcId="{05D2BD75-9805-45BD-A6F0-0A12FA498AC4}" destId="{FAC2D5DB-467A-490B-8C49-5FCAB0E5CCC3}" srcOrd="12" destOrd="0" presId="urn:microsoft.com/office/officeart/2005/8/layout/list1"/>
    <dgm:cxn modelId="{BB911456-4766-4755-B562-328ED53AD7DC}" type="presParOf" srcId="{FAC2D5DB-467A-490B-8C49-5FCAB0E5CCC3}" destId="{E52BDC2C-6C42-4A9C-A847-088B2788C22E}" srcOrd="0" destOrd="0" presId="urn:microsoft.com/office/officeart/2005/8/layout/list1"/>
    <dgm:cxn modelId="{A21A0146-1432-4C89-8073-1296EFD28B3E}" type="presParOf" srcId="{FAC2D5DB-467A-490B-8C49-5FCAB0E5CCC3}" destId="{E97E0709-559A-42DD-827C-B54480B3FEFC}" srcOrd="1" destOrd="0" presId="urn:microsoft.com/office/officeart/2005/8/layout/list1"/>
    <dgm:cxn modelId="{A029A817-3FD8-41DA-BD3B-47C72D986AE7}" type="presParOf" srcId="{05D2BD75-9805-45BD-A6F0-0A12FA498AC4}" destId="{A714C1A6-C554-426C-832F-25D6DA3397F0}" srcOrd="13" destOrd="0" presId="urn:microsoft.com/office/officeart/2005/8/layout/list1"/>
    <dgm:cxn modelId="{D5447AA1-ECA5-46B9-9138-EB212EB65558}" type="presParOf" srcId="{05D2BD75-9805-45BD-A6F0-0A12FA498AC4}" destId="{D14A886E-BE95-4C0C-BFD5-46C85B0C31D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45413B1-4270-43F2-9B9E-B532D7BBDB7A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HDI: 131/188</a:t>
          </a:r>
          <a:endParaRPr lang="en-US" dirty="0"/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/>
      <dgm:spPr/>
      <dgm:t>
        <a:bodyPr/>
        <a:lstStyle/>
        <a:p>
          <a:r>
            <a:rPr lang="en-US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/>
      <dgm:spPr/>
      <dgm:t>
        <a:bodyPr/>
        <a:lstStyle/>
        <a:p>
          <a:r>
            <a:rPr lang="en-US" dirty="0"/>
            <a:t>Poverty </a:t>
          </a:r>
          <a:r>
            <a:rPr lang="en-US" dirty="0" err="1"/>
            <a:t>Multidim</a:t>
          </a:r>
          <a:r>
            <a:rPr lang="en-US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/>
      <dgm:spPr/>
      <dgm:t>
        <a:bodyPr/>
        <a:lstStyle/>
        <a:p>
          <a:r>
            <a:rPr lang="en-US" dirty="0"/>
            <a:t>Gender Inequality (GII)</a:t>
          </a:r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4AB281-1768-494E-B3F6-3F864A58D464}" type="pres">
      <dgm:prSet presAssocID="{345413B1-4270-43F2-9B9E-B532D7BBDB7A}" presName="composite" presStyleCnt="0"/>
      <dgm:spPr/>
      <dgm:t>
        <a:bodyPr/>
        <a:lstStyle/>
        <a:p>
          <a:endParaRPr lang="en-US"/>
        </a:p>
      </dgm:t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0F3D-FE84-428F-9D88-E4FC3BECCFB8}" type="pres">
      <dgm:prSet presAssocID="{FD1B7BFA-C861-44DE-A8DD-6282BE28A6B1}" presName="sibTrans" presStyleCnt="0"/>
      <dgm:spPr/>
      <dgm:t>
        <a:bodyPr/>
        <a:lstStyle/>
        <a:p>
          <a:endParaRPr lang="en-US"/>
        </a:p>
      </dgm:t>
    </dgm:pt>
    <dgm:pt modelId="{4BDF2FEA-D1A9-4DBE-9D2E-E87BC5F2C15E}" type="pres">
      <dgm:prSet presAssocID="{948AF89D-6D1F-4C9D-917B-AC4E3AB29FCE}" presName="composite" presStyleCnt="0"/>
      <dgm:spPr/>
      <dgm:t>
        <a:bodyPr/>
        <a:lstStyle/>
        <a:p>
          <a:endParaRPr lang="en-US"/>
        </a:p>
      </dgm:t>
    </dgm:pt>
    <dgm:pt modelId="{E0FE2021-77F9-4D5F-9367-EDE9746EBC1A}" type="pres">
      <dgm:prSet presAssocID="{948AF89D-6D1F-4C9D-917B-AC4E3AB29FCE}" presName="rect1" presStyleLbl="bgImgPlace1" presStyleIdx="1" presStyleCnt="5" custScaleX="88711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719D4-2F58-4BFE-ADED-BEF2783B1941}" type="pres">
      <dgm:prSet presAssocID="{FDE4E8CC-7750-412A-A643-1100E9D8C229}" presName="sibTrans" presStyleCnt="0"/>
      <dgm:spPr/>
      <dgm:t>
        <a:bodyPr/>
        <a:lstStyle/>
        <a:p>
          <a:endParaRPr lang="en-US"/>
        </a:p>
      </dgm:t>
    </dgm:pt>
    <dgm:pt modelId="{D25D391A-8901-4055-861D-7B5E5A22537E}" type="pres">
      <dgm:prSet presAssocID="{A30C8D36-8DE2-47BD-BDCE-8175759E3730}" presName="composite" presStyleCnt="0"/>
      <dgm:spPr/>
      <dgm:t>
        <a:bodyPr/>
        <a:lstStyle/>
        <a:p>
          <a:endParaRPr lang="en-US"/>
        </a:p>
      </dgm:t>
    </dgm:pt>
    <dgm:pt modelId="{370E0501-54B1-49AA-BAA8-1DE4BDB5A4E9}" type="pres">
      <dgm:prSet presAssocID="{A30C8D36-8DE2-47BD-BDCE-8175759E3730}" presName="rect1" presStyleLbl="bgImgPlace1" presStyleIdx="2" presStyleCnt="5" custScaleX="7950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2511F-DB67-4ADE-AF76-1EF2A404BE2E}" type="pres">
      <dgm:prSet presAssocID="{60BA4380-28D1-4544-BCAF-C6DFC448BF34}" presName="sibTrans" presStyleCnt="0"/>
      <dgm:spPr/>
      <dgm:t>
        <a:bodyPr/>
        <a:lstStyle/>
        <a:p>
          <a:endParaRPr lang="en-US"/>
        </a:p>
      </dgm:t>
    </dgm:pt>
    <dgm:pt modelId="{BD9828DD-A97D-4B7E-85B8-8920C9EA5027}" type="pres">
      <dgm:prSet presAssocID="{134B6A84-3D3B-40E9-8D45-4C8A86EA0EBE}" presName="composite" presStyleCnt="0"/>
      <dgm:spPr/>
      <dgm:t>
        <a:bodyPr/>
        <a:lstStyle/>
        <a:p>
          <a:endParaRPr lang="en-US"/>
        </a:p>
      </dgm:t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147C8-92ED-4521-A92A-87C6978D8CC3}" type="pres">
      <dgm:prSet presAssocID="{AB5AD39B-00AB-4685-8A60-08654DF67BC2}" presName="sibTrans" presStyleCnt="0"/>
      <dgm:spPr/>
      <dgm:t>
        <a:bodyPr/>
        <a:lstStyle/>
        <a:p>
          <a:endParaRPr lang="en-US"/>
        </a:p>
      </dgm:t>
    </dgm:pt>
    <dgm:pt modelId="{743BDBC7-3904-454D-81DC-199717ABBC61}" type="pres">
      <dgm:prSet presAssocID="{1EB92756-4E31-4529-9595-83C3527322C3}" presName="composite" presStyleCnt="0"/>
      <dgm:spPr/>
      <dgm:t>
        <a:bodyPr/>
        <a:lstStyle/>
        <a:p>
          <a:endParaRPr lang="en-US"/>
        </a:p>
      </dgm:t>
    </dgm:pt>
    <dgm:pt modelId="{940BC0A3-0028-4DEA-8C06-2455C32F7182}" type="pres">
      <dgm:prSet presAssocID="{1EB92756-4E31-4529-9595-83C3527322C3}" presName="rect1" presStyleLbl="bgImgPlace1" presStyleIdx="4" presStyleCnt="5" custScaleX="75283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>
        <a:solidFill>
          <a:schemeClr val="bg1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>
        <a:solidFill>
          <a:schemeClr val="bg1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75022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3071"/>
      <dgm:spPr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B7DA96B-7DCB-474B-951F-6C3A584C6469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838C3C-A247-4991-81A9-CBAD178BEC2D}">
      <dgm:prSet/>
      <dgm:spPr/>
      <dgm:t>
        <a:bodyPr/>
        <a:lstStyle/>
        <a:p>
          <a:r>
            <a:rPr lang="en-US" dirty="0"/>
            <a:t>GII for India</a:t>
          </a:r>
        </a:p>
      </dgm:t>
    </dgm:pt>
    <dgm:pt modelId="{68037F1D-9161-407F-B108-B1BC5C85EA85}" type="parTrans" cxnId="{EC3251AA-AE24-4F98-BB6D-72F0E747D5E1}">
      <dgm:prSet/>
      <dgm:spPr/>
      <dgm:t>
        <a:bodyPr/>
        <a:lstStyle/>
        <a:p>
          <a:endParaRPr lang="en-US"/>
        </a:p>
      </dgm:t>
    </dgm:pt>
    <dgm:pt modelId="{0F1AB3D7-7729-4CD4-B6DA-0A3AAE9D9DFE}" type="sibTrans" cxnId="{EC3251AA-AE24-4F98-BB6D-72F0E747D5E1}">
      <dgm:prSet/>
      <dgm:spPr/>
      <dgm:t>
        <a:bodyPr/>
        <a:lstStyle/>
        <a:p>
          <a:endParaRPr lang="en-US"/>
        </a:p>
      </dgm:t>
    </dgm:pt>
    <dgm:pt modelId="{B2480B40-98BD-475F-B2EC-EDD6A7755608}">
      <dgm:prSet/>
      <dgm:spPr/>
      <dgm:t>
        <a:bodyPr/>
        <a:lstStyle/>
        <a:p>
          <a:r>
            <a:rPr lang="en-US"/>
            <a:t>Reproductive Health </a:t>
          </a:r>
        </a:p>
      </dgm:t>
    </dgm:pt>
    <dgm:pt modelId="{2DBE23AE-84B9-4426-AF4A-EE87B47677E4}" type="parTrans" cxnId="{1E3A87A5-A863-4529-B023-23E90F1A3B36}">
      <dgm:prSet/>
      <dgm:spPr/>
      <dgm:t>
        <a:bodyPr/>
        <a:lstStyle/>
        <a:p>
          <a:endParaRPr lang="en-US"/>
        </a:p>
      </dgm:t>
    </dgm:pt>
    <dgm:pt modelId="{D124724D-F62C-40FC-97D2-EC57315BB14C}" type="sibTrans" cxnId="{1E3A87A5-A863-4529-B023-23E90F1A3B36}">
      <dgm:prSet/>
      <dgm:spPr/>
      <dgm:t>
        <a:bodyPr/>
        <a:lstStyle/>
        <a:p>
          <a:endParaRPr lang="en-US"/>
        </a:p>
      </dgm:t>
    </dgm:pt>
    <dgm:pt modelId="{A56B9618-1751-4E77-BFF6-E357A3A519DC}">
      <dgm:prSet/>
      <dgm:spPr/>
      <dgm:t>
        <a:bodyPr/>
        <a:lstStyle/>
        <a:p>
          <a:r>
            <a:rPr lang="en-US" dirty="0" err="1"/>
            <a:t>M.M.Rate</a:t>
          </a:r>
          <a:r>
            <a:rPr lang="en-US" dirty="0"/>
            <a:t>: </a:t>
          </a:r>
          <a:r>
            <a:rPr lang="en-US" dirty="0" smtClean="0"/>
            <a:t>174/1 </a:t>
          </a:r>
          <a:r>
            <a:rPr lang="en-US" dirty="0"/>
            <a:t>lakh live birth</a:t>
          </a:r>
        </a:p>
      </dgm:t>
    </dgm:pt>
    <dgm:pt modelId="{A8E92526-078B-4D3D-ACA5-827F0B2BFB93}" type="parTrans" cxnId="{43257CCA-0BE3-42AF-8B17-9769D2F57224}">
      <dgm:prSet/>
      <dgm:spPr/>
      <dgm:t>
        <a:bodyPr/>
        <a:lstStyle/>
        <a:p>
          <a:endParaRPr lang="en-US"/>
        </a:p>
      </dgm:t>
    </dgm:pt>
    <dgm:pt modelId="{81220501-0082-4243-B094-9F438BA62F46}" type="sibTrans" cxnId="{43257CCA-0BE3-42AF-8B17-9769D2F57224}">
      <dgm:prSet/>
      <dgm:spPr/>
      <dgm:t>
        <a:bodyPr/>
        <a:lstStyle/>
        <a:p>
          <a:endParaRPr lang="en-US"/>
        </a:p>
      </dgm:t>
    </dgm:pt>
    <dgm:pt modelId="{BAF9C1F6-BF86-415A-9FC0-5C6FD0687009}">
      <dgm:prSet/>
      <dgm:spPr/>
      <dgm:t>
        <a:bodyPr/>
        <a:lstStyle/>
        <a:p>
          <a:r>
            <a:rPr lang="en-US" dirty="0"/>
            <a:t>Adolescent Birth rate (15-19): </a:t>
          </a:r>
          <a:r>
            <a:rPr lang="en-US" dirty="0" smtClean="0"/>
            <a:t>24.5/1000</a:t>
          </a:r>
          <a:endParaRPr lang="en-US" dirty="0"/>
        </a:p>
      </dgm:t>
    </dgm:pt>
    <dgm:pt modelId="{C9C56604-6E14-4C06-BAC5-858567EFB8AB}" type="parTrans" cxnId="{22B196E6-694E-4D25-90C0-33EE33FEA278}">
      <dgm:prSet/>
      <dgm:spPr/>
      <dgm:t>
        <a:bodyPr/>
        <a:lstStyle/>
        <a:p>
          <a:endParaRPr lang="en-US"/>
        </a:p>
      </dgm:t>
    </dgm:pt>
    <dgm:pt modelId="{BE1E6043-7B31-45B9-83E4-7CE61CD08935}" type="sibTrans" cxnId="{22B196E6-694E-4D25-90C0-33EE33FEA278}">
      <dgm:prSet/>
      <dgm:spPr/>
      <dgm:t>
        <a:bodyPr/>
        <a:lstStyle/>
        <a:p>
          <a:endParaRPr lang="en-US"/>
        </a:p>
      </dgm:t>
    </dgm:pt>
    <dgm:pt modelId="{9ACBF74D-0541-4139-BA61-1731D8859CCA}">
      <dgm:prSet/>
      <dgm:spPr/>
      <dgm:t>
        <a:bodyPr/>
        <a:lstStyle/>
        <a:p>
          <a:r>
            <a:rPr lang="en-US" dirty="0" smtClean="0"/>
            <a:t>Empowerment vs MEN</a:t>
          </a:r>
          <a:endParaRPr lang="en-US" dirty="0"/>
        </a:p>
      </dgm:t>
    </dgm:pt>
    <dgm:pt modelId="{FA091C45-6CEF-483E-9280-B99DBF7467A7}" type="parTrans" cxnId="{92EEA6C8-BED3-4AE9-A17A-CC149D0495DA}">
      <dgm:prSet/>
      <dgm:spPr/>
      <dgm:t>
        <a:bodyPr/>
        <a:lstStyle/>
        <a:p>
          <a:endParaRPr lang="en-US"/>
        </a:p>
      </dgm:t>
    </dgm:pt>
    <dgm:pt modelId="{FB680734-2EBF-40BF-B083-1C52714C54D2}" type="sibTrans" cxnId="{92EEA6C8-BED3-4AE9-A17A-CC149D0495DA}">
      <dgm:prSet/>
      <dgm:spPr/>
      <dgm:t>
        <a:bodyPr/>
        <a:lstStyle/>
        <a:p>
          <a:endParaRPr lang="en-US"/>
        </a:p>
      </dgm:t>
    </dgm:pt>
    <dgm:pt modelId="{544E6B8D-2EB7-4841-B29C-FCEEE7FED15A}">
      <dgm:prSet/>
      <dgm:spPr/>
      <dgm:t>
        <a:bodyPr/>
        <a:lstStyle/>
        <a:p>
          <a:r>
            <a:rPr lang="en-US"/>
            <a:t>Parliament seats: 12.2%</a:t>
          </a:r>
        </a:p>
      </dgm:t>
    </dgm:pt>
    <dgm:pt modelId="{A94EB2FA-47DA-4CAD-8F3F-B93448DA92F1}" type="parTrans" cxnId="{0865F4AD-C7E2-4A10-BA99-E2E81C73DA0F}">
      <dgm:prSet/>
      <dgm:spPr/>
      <dgm:t>
        <a:bodyPr/>
        <a:lstStyle/>
        <a:p>
          <a:endParaRPr lang="en-US"/>
        </a:p>
      </dgm:t>
    </dgm:pt>
    <dgm:pt modelId="{2587AAA4-E3B0-4FF4-9D76-ABF5048F55C5}" type="sibTrans" cxnId="{0865F4AD-C7E2-4A10-BA99-E2E81C73DA0F}">
      <dgm:prSet/>
      <dgm:spPr/>
      <dgm:t>
        <a:bodyPr/>
        <a:lstStyle/>
        <a:p>
          <a:endParaRPr lang="en-US"/>
        </a:p>
      </dgm:t>
    </dgm:pt>
    <dgm:pt modelId="{15CEB8E6-7BD1-48DA-AC2E-477D6BA7E7CC}">
      <dgm:prSet/>
      <dgm:spPr/>
      <dgm:t>
        <a:bodyPr/>
        <a:lstStyle/>
        <a:p>
          <a:r>
            <a:rPr lang="en-US" dirty="0" err="1"/>
            <a:t>Atleast</a:t>
          </a:r>
          <a:r>
            <a:rPr lang="en-US" dirty="0"/>
            <a:t> HSC: </a:t>
          </a:r>
          <a:r>
            <a:rPr lang="en-US" dirty="0" smtClean="0"/>
            <a:t>35.3%</a:t>
          </a:r>
          <a:endParaRPr lang="en-US" dirty="0"/>
        </a:p>
      </dgm:t>
    </dgm:pt>
    <dgm:pt modelId="{AFF85C1C-4F88-4FD7-94D8-91F3653121EC}" type="parTrans" cxnId="{799358CD-DB04-4F75-A346-9FFA24EE808F}">
      <dgm:prSet/>
      <dgm:spPr/>
      <dgm:t>
        <a:bodyPr/>
        <a:lstStyle/>
        <a:p>
          <a:endParaRPr lang="en-US"/>
        </a:p>
      </dgm:t>
    </dgm:pt>
    <dgm:pt modelId="{083DD808-DDF1-4360-BB7D-47A547899445}" type="sibTrans" cxnId="{799358CD-DB04-4F75-A346-9FFA24EE808F}">
      <dgm:prSet/>
      <dgm:spPr/>
      <dgm:t>
        <a:bodyPr/>
        <a:lstStyle/>
        <a:p>
          <a:endParaRPr lang="en-US"/>
        </a:p>
      </dgm:t>
    </dgm:pt>
    <dgm:pt modelId="{E837FBCF-8137-4C95-AC3B-38E0708763D7}">
      <dgm:prSet/>
      <dgm:spPr/>
      <dgm:t>
        <a:bodyPr/>
        <a:lstStyle/>
        <a:p>
          <a:r>
            <a:rPr lang="en-US"/>
            <a:t>Economic Activity</a:t>
          </a:r>
        </a:p>
      </dgm:t>
    </dgm:pt>
    <dgm:pt modelId="{03BAD436-11A2-4235-BCFD-48F0BF3BF401}" type="parTrans" cxnId="{3639E55B-0466-4D6D-A100-A8ACCE0F3A73}">
      <dgm:prSet/>
      <dgm:spPr/>
      <dgm:t>
        <a:bodyPr/>
        <a:lstStyle/>
        <a:p>
          <a:endParaRPr lang="en-US"/>
        </a:p>
      </dgm:t>
    </dgm:pt>
    <dgm:pt modelId="{BC5A7DB3-D834-49B5-B842-98A4BA07A20D}" type="sibTrans" cxnId="{3639E55B-0466-4D6D-A100-A8ACCE0F3A73}">
      <dgm:prSet/>
      <dgm:spPr/>
      <dgm:t>
        <a:bodyPr/>
        <a:lstStyle/>
        <a:p>
          <a:endParaRPr lang="en-US"/>
        </a:p>
      </dgm:t>
    </dgm:pt>
    <dgm:pt modelId="{D4852E37-7FBF-4318-BC4E-BF22D09FBC26}">
      <dgm:prSet/>
      <dgm:spPr/>
      <dgm:t>
        <a:bodyPr/>
        <a:lstStyle/>
        <a:p>
          <a:r>
            <a:rPr lang="en-US" dirty="0"/>
            <a:t>Labor force participation: </a:t>
          </a:r>
          <a:r>
            <a:rPr lang="en-US" dirty="0" smtClean="0"/>
            <a:t>26.8%</a:t>
          </a:r>
          <a:endParaRPr lang="en-US" dirty="0"/>
        </a:p>
      </dgm:t>
    </dgm:pt>
    <dgm:pt modelId="{8230D887-1829-4CA9-8398-D7B8B346405C}" type="parTrans" cxnId="{4AA1654B-0D88-4488-BDCA-4F4F66E2326F}">
      <dgm:prSet/>
      <dgm:spPr/>
      <dgm:t>
        <a:bodyPr/>
        <a:lstStyle/>
        <a:p>
          <a:endParaRPr lang="en-US"/>
        </a:p>
      </dgm:t>
    </dgm:pt>
    <dgm:pt modelId="{E054EE26-94F4-47C9-AA45-44A12C530C2A}" type="sibTrans" cxnId="{4AA1654B-0D88-4488-BDCA-4F4F66E2326F}">
      <dgm:prSet/>
      <dgm:spPr/>
      <dgm:t>
        <a:bodyPr/>
        <a:lstStyle/>
        <a:p>
          <a:endParaRPr lang="en-US"/>
        </a:p>
      </dgm:t>
    </dgm:pt>
    <dgm:pt modelId="{7A0CB681-1A43-4A2F-96D1-5EA5736596CD}" type="pres">
      <dgm:prSet presAssocID="{3B7DA96B-7DCB-474B-951F-6C3A584C646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BFBEE2-0889-43C4-9269-D7575CB065B4}" type="pres">
      <dgm:prSet presAssocID="{6B838C3C-A247-4991-81A9-CBAD178BEC2D}" presName="root1" presStyleCnt="0"/>
      <dgm:spPr/>
    </dgm:pt>
    <dgm:pt modelId="{96F1E142-DBE0-499B-BA34-38CCBD1B8D6E}" type="pres">
      <dgm:prSet presAssocID="{6B838C3C-A247-4991-81A9-CBAD178BEC2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FCF5D6-7BCE-4DCB-9D7E-3040C33FD80C}" type="pres">
      <dgm:prSet presAssocID="{6B838C3C-A247-4991-81A9-CBAD178BEC2D}" presName="level2hierChild" presStyleCnt="0"/>
      <dgm:spPr/>
    </dgm:pt>
    <dgm:pt modelId="{9CCB8C74-48B9-45A2-916F-2675EF7FA0EE}" type="pres">
      <dgm:prSet presAssocID="{2DBE23AE-84B9-4426-AF4A-EE87B47677E4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37A952FC-39B9-479C-B224-D1D71EBF2850}" type="pres">
      <dgm:prSet presAssocID="{2DBE23AE-84B9-4426-AF4A-EE87B47677E4}" presName="connTx" presStyleLbl="parChTrans1D2" presStyleIdx="0" presStyleCnt="3"/>
      <dgm:spPr/>
      <dgm:t>
        <a:bodyPr/>
        <a:lstStyle/>
        <a:p>
          <a:endParaRPr lang="en-US"/>
        </a:p>
      </dgm:t>
    </dgm:pt>
    <dgm:pt modelId="{778963A0-B412-4874-81D0-240C86586AA7}" type="pres">
      <dgm:prSet presAssocID="{B2480B40-98BD-475F-B2EC-EDD6A7755608}" presName="root2" presStyleCnt="0"/>
      <dgm:spPr/>
    </dgm:pt>
    <dgm:pt modelId="{02826AE8-EA5B-4826-8E59-D9307B23300F}" type="pres">
      <dgm:prSet presAssocID="{B2480B40-98BD-475F-B2EC-EDD6A7755608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9E99F7-2371-4A56-9037-36F40F166254}" type="pres">
      <dgm:prSet presAssocID="{B2480B40-98BD-475F-B2EC-EDD6A7755608}" presName="level3hierChild" presStyleCnt="0"/>
      <dgm:spPr/>
    </dgm:pt>
    <dgm:pt modelId="{D7E04602-AFD3-439E-BCBA-B837746B83E1}" type="pres">
      <dgm:prSet presAssocID="{A8E92526-078B-4D3D-ACA5-827F0B2BFB93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9D650043-68D5-4722-82CB-8B7F78A4AE46}" type="pres">
      <dgm:prSet presAssocID="{A8E92526-078B-4D3D-ACA5-827F0B2BFB93}" presName="connTx" presStyleLbl="parChTrans1D3" presStyleIdx="0" presStyleCnt="5"/>
      <dgm:spPr/>
      <dgm:t>
        <a:bodyPr/>
        <a:lstStyle/>
        <a:p>
          <a:endParaRPr lang="en-US"/>
        </a:p>
      </dgm:t>
    </dgm:pt>
    <dgm:pt modelId="{416CD0A8-2F21-4EE7-B71B-7DBE0555B4C7}" type="pres">
      <dgm:prSet presAssocID="{A56B9618-1751-4E77-BFF6-E357A3A519DC}" presName="root2" presStyleCnt="0"/>
      <dgm:spPr/>
    </dgm:pt>
    <dgm:pt modelId="{52537854-733D-46EE-9370-540D569BB4BA}" type="pres">
      <dgm:prSet presAssocID="{A56B9618-1751-4E77-BFF6-E357A3A519DC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C8EACD-75A1-4BF4-B2E6-A2A986596FB1}" type="pres">
      <dgm:prSet presAssocID="{A56B9618-1751-4E77-BFF6-E357A3A519DC}" presName="level3hierChild" presStyleCnt="0"/>
      <dgm:spPr/>
    </dgm:pt>
    <dgm:pt modelId="{B4F7AF2C-D5FE-4CE5-B368-BCDECC754F51}" type="pres">
      <dgm:prSet presAssocID="{C9C56604-6E14-4C06-BAC5-858567EFB8AB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9956967F-D68E-4430-ABC4-4D3B6C023C17}" type="pres">
      <dgm:prSet presAssocID="{C9C56604-6E14-4C06-BAC5-858567EFB8AB}" presName="connTx" presStyleLbl="parChTrans1D3" presStyleIdx="1" presStyleCnt="5"/>
      <dgm:spPr/>
      <dgm:t>
        <a:bodyPr/>
        <a:lstStyle/>
        <a:p>
          <a:endParaRPr lang="en-US"/>
        </a:p>
      </dgm:t>
    </dgm:pt>
    <dgm:pt modelId="{1EE22AFD-A975-4FCA-9DC1-CBB80DEC7653}" type="pres">
      <dgm:prSet presAssocID="{BAF9C1F6-BF86-415A-9FC0-5C6FD0687009}" presName="root2" presStyleCnt="0"/>
      <dgm:spPr/>
    </dgm:pt>
    <dgm:pt modelId="{242CEE0D-AC7F-4E00-8585-CBF2E81D1EC7}" type="pres">
      <dgm:prSet presAssocID="{BAF9C1F6-BF86-415A-9FC0-5C6FD0687009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295909-C164-4FBB-8BB3-F79BF79A3522}" type="pres">
      <dgm:prSet presAssocID="{BAF9C1F6-BF86-415A-9FC0-5C6FD0687009}" presName="level3hierChild" presStyleCnt="0"/>
      <dgm:spPr/>
    </dgm:pt>
    <dgm:pt modelId="{C21C4AA7-5B08-4005-836C-F76C2DC05D3D}" type="pres">
      <dgm:prSet presAssocID="{FA091C45-6CEF-483E-9280-B99DBF7467A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CF0A5C79-67F7-4AD2-BD1B-7E3BCBA165AC}" type="pres">
      <dgm:prSet presAssocID="{FA091C45-6CEF-483E-9280-B99DBF7467A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7F0044AC-2704-44E8-8374-C2D07B427150}" type="pres">
      <dgm:prSet presAssocID="{9ACBF74D-0541-4139-BA61-1731D8859CCA}" presName="root2" presStyleCnt="0"/>
      <dgm:spPr/>
    </dgm:pt>
    <dgm:pt modelId="{0F23978A-801E-4047-8030-25521780858A}" type="pres">
      <dgm:prSet presAssocID="{9ACBF74D-0541-4139-BA61-1731D8859CC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F202F1-6843-4EE5-AD16-7CFDA1421958}" type="pres">
      <dgm:prSet presAssocID="{9ACBF74D-0541-4139-BA61-1731D8859CCA}" presName="level3hierChild" presStyleCnt="0"/>
      <dgm:spPr/>
    </dgm:pt>
    <dgm:pt modelId="{D5426360-5472-46FD-8AC5-D7E3342D95F1}" type="pres">
      <dgm:prSet presAssocID="{A94EB2FA-47DA-4CAD-8F3F-B93448DA92F1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86A9B962-12B3-431F-8188-07CB2EF07B02}" type="pres">
      <dgm:prSet presAssocID="{A94EB2FA-47DA-4CAD-8F3F-B93448DA92F1}" presName="connTx" presStyleLbl="parChTrans1D3" presStyleIdx="2" presStyleCnt="5"/>
      <dgm:spPr/>
      <dgm:t>
        <a:bodyPr/>
        <a:lstStyle/>
        <a:p>
          <a:endParaRPr lang="en-US"/>
        </a:p>
      </dgm:t>
    </dgm:pt>
    <dgm:pt modelId="{91EBBE56-F36D-4385-9981-756747E53B1E}" type="pres">
      <dgm:prSet presAssocID="{544E6B8D-2EB7-4841-B29C-FCEEE7FED15A}" presName="root2" presStyleCnt="0"/>
      <dgm:spPr/>
    </dgm:pt>
    <dgm:pt modelId="{2111991F-2973-44D2-9FDE-42CF2611E311}" type="pres">
      <dgm:prSet presAssocID="{544E6B8D-2EB7-4841-B29C-FCEEE7FED15A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FD331B-ACF9-4A51-ADDA-085D0F225A0B}" type="pres">
      <dgm:prSet presAssocID="{544E6B8D-2EB7-4841-B29C-FCEEE7FED15A}" presName="level3hierChild" presStyleCnt="0"/>
      <dgm:spPr/>
    </dgm:pt>
    <dgm:pt modelId="{38229533-6D1C-43FC-A13B-2FB4DBE67C39}" type="pres">
      <dgm:prSet presAssocID="{AFF85C1C-4F88-4FD7-94D8-91F3653121EC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590D19C9-D8DA-4526-B2D7-D59799D1B5D6}" type="pres">
      <dgm:prSet presAssocID="{AFF85C1C-4F88-4FD7-94D8-91F3653121EC}" presName="connTx" presStyleLbl="parChTrans1D3" presStyleIdx="3" presStyleCnt="5"/>
      <dgm:spPr/>
      <dgm:t>
        <a:bodyPr/>
        <a:lstStyle/>
        <a:p>
          <a:endParaRPr lang="en-US"/>
        </a:p>
      </dgm:t>
    </dgm:pt>
    <dgm:pt modelId="{B46E2471-5125-4093-90FF-1993768820FE}" type="pres">
      <dgm:prSet presAssocID="{15CEB8E6-7BD1-48DA-AC2E-477D6BA7E7CC}" presName="root2" presStyleCnt="0"/>
      <dgm:spPr/>
    </dgm:pt>
    <dgm:pt modelId="{4F62D43A-6B2B-4785-AA2A-CC90AA04721A}" type="pres">
      <dgm:prSet presAssocID="{15CEB8E6-7BD1-48DA-AC2E-477D6BA7E7CC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70D924-D32E-4543-8D70-2A03444FE2CF}" type="pres">
      <dgm:prSet presAssocID="{15CEB8E6-7BD1-48DA-AC2E-477D6BA7E7CC}" presName="level3hierChild" presStyleCnt="0"/>
      <dgm:spPr/>
    </dgm:pt>
    <dgm:pt modelId="{678FDE6F-CE3B-4674-BACE-F1EE1E72F140}" type="pres">
      <dgm:prSet presAssocID="{03BAD436-11A2-4235-BCFD-48F0BF3BF401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0E0BB682-5C2B-4587-ADD5-21269446BD6F}" type="pres">
      <dgm:prSet presAssocID="{03BAD436-11A2-4235-BCFD-48F0BF3BF401}" presName="connTx" presStyleLbl="parChTrans1D2" presStyleIdx="2" presStyleCnt="3"/>
      <dgm:spPr/>
      <dgm:t>
        <a:bodyPr/>
        <a:lstStyle/>
        <a:p>
          <a:endParaRPr lang="en-US"/>
        </a:p>
      </dgm:t>
    </dgm:pt>
    <dgm:pt modelId="{040FBFF5-22F1-4078-80F7-2D5E1B893E07}" type="pres">
      <dgm:prSet presAssocID="{E837FBCF-8137-4C95-AC3B-38E0708763D7}" presName="root2" presStyleCnt="0"/>
      <dgm:spPr/>
    </dgm:pt>
    <dgm:pt modelId="{DECED345-659B-4C1D-A4D1-F6D5412A504D}" type="pres">
      <dgm:prSet presAssocID="{E837FBCF-8137-4C95-AC3B-38E0708763D7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9A0295-2328-4E50-B879-7DB05A05F130}" type="pres">
      <dgm:prSet presAssocID="{E837FBCF-8137-4C95-AC3B-38E0708763D7}" presName="level3hierChild" presStyleCnt="0"/>
      <dgm:spPr/>
    </dgm:pt>
    <dgm:pt modelId="{55C25914-824E-400E-9ED5-9F21C44EE7D0}" type="pres">
      <dgm:prSet presAssocID="{8230D887-1829-4CA9-8398-D7B8B346405C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58950C2D-6C47-49E2-A9A6-FA809C090E42}" type="pres">
      <dgm:prSet presAssocID="{8230D887-1829-4CA9-8398-D7B8B346405C}" presName="connTx" presStyleLbl="parChTrans1D3" presStyleIdx="4" presStyleCnt="5"/>
      <dgm:spPr/>
      <dgm:t>
        <a:bodyPr/>
        <a:lstStyle/>
        <a:p>
          <a:endParaRPr lang="en-US"/>
        </a:p>
      </dgm:t>
    </dgm:pt>
    <dgm:pt modelId="{050CF12A-0320-4151-9FA8-C897C4F06C03}" type="pres">
      <dgm:prSet presAssocID="{D4852E37-7FBF-4318-BC4E-BF22D09FBC26}" presName="root2" presStyleCnt="0"/>
      <dgm:spPr/>
    </dgm:pt>
    <dgm:pt modelId="{94CAC5BB-0704-49E2-9FFC-87691AD86559}" type="pres">
      <dgm:prSet presAssocID="{D4852E37-7FBF-4318-BC4E-BF22D09FBC26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2FCAC7-AF98-4557-B3D5-D89753297F5E}" type="pres">
      <dgm:prSet presAssocID="{D4852E37-7FBF-4318-BC4E-BF22D09FBC26}" presName="level3hierChild" presStyleCnt="0"/>
      <dgm:spPr/>
    </dgm:pt>
  </dgm:ptLst>
  <dgm:cxnLst>
    <dgm:cxn modelId="{7CAE3D4E-6506-4C08-9646-0DBA75F7E14B}" type="presOf" srcId="{A94EB2FA-47DA-4CAD-8F3F-B93448DA92F1}" destId="{86A9B962-12B3-431F-8188-07CB2EF07B02}" srcOrd="1" destOrd="0" presId="urn:microsoft.com/office/officeart/2008/layout/HorizontalMultiLevelHierarchy"/>
    <dgm:cxn modelId="{A3A36116-8D27-46D9-8242-177C107487F6}" type="presOf" srcId="{2DBE23AE-84B9-4426-AF4A-EE87B47677E4}" destId="{37A952FC-39B9-479C-B224-D1D71EBF2850}" srcOrd="1" destOrd="0" presId="urn:microsoft.com/office/officeart/2008/layout/HorizontalMultiLevelHierarchy"/>
    <dgm:cxn modelId="{36CB04B3-BFD9-435C-8658-25E38641470E}" type="presOf" srcId="{2DBE23AE-84B9-4426-AF4A-EE87B47677E4}" destId="{9CCB8C74-48B9-45A2-916F-2675EF7FA0EE}" srcOrd="0" destOrd="0" presId="urn:microsoft.com/office/officeart/2008/layout/HorizontalMultiLevelHierarchy"/>
    <dgm:cxn modelId="{675D21E8-FA37-4864-AECD-4D71F0D20556}" type="presOf" srcId="{A8E92526-078B-4D3D-ACA5-827F0B2BFB93}" destId="{D7E04602-AFD3-439E-BCBA-B837746B83E1}" srcOrd="0" destOrd="0" presId="urn:microsoft.com/office/officeart/2008/layout/HorizontalMultiLevelHierarchy"/>
    <dgm:cxn modelId="{841CF755-2418-475E-AB12-58BC8A0645A8}" type="presOf" srcId="{B2480B40-98BD-475F-B2EC-EDD6A7755608}" destId="{02826AE8-EA5B-4826-8E59-D9307B23300F}" srcOrd="0" destOrd="0" presId="urn:microsoft.com/office/officeart/2008/layout/HorizontalMultiLevelHierarchy"/>
    <dgm:cxn modelId="{4AA1654B-0D88-4488-BDCA-4F4F66E2326F}" srcId="{E837FBCF-8137-4C95-AC3B-38E0708763D7}" destId="{D4852E37-7FBF-4318-BC4E-BF22D09FBC26}" srcOrd="0" destOrd="0" parTransId="{8230D887-1829-4CA9-8398-D7B8B346405C}" sibTransId="{E054EE26-94F4-47C9-AA45-44A12C530C2A}"/>
    <dgm:cxn modelId="{5B3E2D7B-C55A-4B64-80E8-7CE39B3FF32B}" type="presOf" srcId="{03BAD436-11A2-4235-BCFD-48F0BF3BF401}" destId="{678FDE6F-CE3B-4674-BACE-F1EE1E72F140}" srcOrd="0" destOrd="0" presId="urn:microsoft.com/office/officeart/2008/layout/HorizontalMultiLevelHierarchy"/>
    <dgm:cxn modelId="{6E35AEC4-D54C-45D5-BE03-071065BD9701}" type="presOf" srcId="{C9C56604-6E14-4C06-BAC5-858567EFB8AB}" destId="{9956967F-D68E-4430-ABC4-4D3B6C023C17}" srcOrd="1" destOrd="0" presId="urn:microsoft.com/office/officeart/2008/layout/HorizontalMultiLevelHierarchy"/>
    <dgm:cxn modelId="{0865F4AD-C7E2-4A10-BA99-E2E81C73DA0F}" srcId="{9ACBF74D-0541-4139-BA61-1731D8859CCA}" destId="{544E6B8D-2EB7-4841-B29C-FCEEE7FED15A}" srcOrd="0" destOrd="0" parTransId="{A94EB2FA-47DA-4CAD-8F3F-B93448DA92F1}" sibTransId="{2587AAA4-E3B0-4FF4-9D76-ABF5048F55C5}"/>
    <dgm:cxn modelId="{3639E55B-0466-4D6D-A100-A8ACCE0F3A73}" srcId="{6B838C3C-A247-4991-81A9-CBAD178BEC2D}" destId="{E837FBCF-8137-4C95-AC3B-38E0708763D7}" srcOrd="2" destOrd="0" parTransId="{03BAD436-11A2-4235-BCFD-48F0BF3BF401}" sibTransId="{BC5A7DB3-D834-49B5-B842-98A4BA07A20D}"/>
    <dgm:cxn modelId="{43257CCA-0BE3-42AF-8B17-9769D2F57224}" srcId="{B2480B40-98BD-475F-B2EC-EDD6A7755608}" destId="{A56B9618-1751-4E77-BFF6-E357A3A519DC}" srcOrd="0" destOrd="0" parTransId="{A8E92526-078B-4D3D-ACA5-827F0B2BFB93}" sibTransId="{81220501-0082-4243-B094-9F438BA62F46}"/>
    <dgm:cxn modelId="{2390F454-DB7E-4347-A087-E35989F82993}" type="presOf" srcId="{C9C56604-6E14-4C06-BAC5-858567EFB8AB}" destId="{B4F7AF2C-D5FE-4CE5-B368-BCDECC754F51}" srcOrd="0" destOrd="0" presId="urn:microsoft.com/office/officeart/2008/layout/HorizontalMultiLevelHierarchy"/>
    <dgm:cxn modelId="{D9B7636A-BF63-4FCD-A774-58844C50244C}" type="presOf" srcId="{3B7DA96B-7DCB-474B-951F-6C3A584C6469}" destId="{7A0CB681-1A43-4A2F-96D1-5EA5736596CD}" srcOrd="0" destOrd="0" presId="urn:microsoft.com/office/officeart/2008/layout/HorizontalMultiLevelHierarchy"/>
    <dgm:cxn modelId="{5F29A410-6EAC-4A93-91C0-F81685FE7F10}" type="presOf" srcId="{AFF85C1C-4F88-4FD7-94D8-91F3653121EC}" destId="{590D19C9-D8DA-4526-B2D7-D59799D1B5D6}" srcOrd="1" destOrd="0" presId="urn:microsoft.com/office/officeart/2008/layout/HorizontalMultiLevelHierarchy"/>
    <dgm:cxn modelId="{92EEA6C8-BED3-4AE9-A17A-CC149D0495DA}" srcId="{6B838C3C-A247-4991-81A9-CBAD178BEC2D}" destId="{9ACBF74D-0541-4139-BA61-1731D8859CCA}" srcOrd="1" destOrd="0" parTransId="{FA091C45-6CEF-483E-9280-B99DBF7467A7}" sibTransId="{FB680734-2EBF-40BF-B083-1C52714C54D2}"/>
    <dgm:cxn modelId="{1E3A87A5-A863-4529-B023-23E90F1A3B36}" srcId="{6B838C3C-A247-4991-81A9-CBAD178BEC2D}" destId="{B2480B40-98BD-475F-B2EC-EDD6A7755608}" srcOrd="0" destOrd="0" parTransId="{2DBE23AE-84B9-4426-AF4A-EE87B47677E4}" sibTransId="{D124724D-F62C-40FC-97D2-EC57315BB14C}"/>
    <dgm:cxn modelId="{8FBED28D-2AA8-4E8E-89F3-1E22B9302832}" type="presOf" srcId="{E837FBCF-8137-4C95-AC3B-38E0708763D7}" destId="{DECED345-659B-4C1D-A4D1-F6D5412A504D}" srcOrd="0" destOrd="0" presId="urn:microsoft.com/office/officeart/2008/layout/HorizontalMultiLevelHierarchy"/>
    <dgm:cxn modelId="{799358CD-DB04-4F75-A346-9FFA24EE808F}" srcId="{9ACBF74D-0541-4139-BA61-1731D8859CCA}" destId="{15CEB8E6-7BD1-48DA-AC2E-477D6BA7E7CC}" srcOrd="1" destOrd="0" parTransId="{AFF85C1C-4F88-4FD7-94D8-91F3653121EC}" sibTransId="{083DD808-DDF1-4360-BB7D-47A547899445}"/>
    <dgm:cxn modelId="{22B196E6-694E-4D25-90C0-33EE33FEA278}" srcId="{B2480B40-98BD-475F-B2EC-EDD6A7755608}" destId="{BAF9C1F6-BF86-415A-9FC0-5C6FD0687009}" srcOrd="1" destOrd="0" parTransId="{C9C56604-6E14-4C06-BAC5-858567EFB8AB}" sibTransId="{BE1E6043-7B31-45B9-83E4-7CE61CD08935}"/>
    <dgm:cxn modelId="{27A5256E-5B75-4E37-B130-B7A31FF1CA01}" type="presOf" srcId="{BAF9C1F6-BF86-415A-9FC0-5C6FD0687009}" destId="{242CEE0D-AC7F-4E00-8585-CBF2E81D1EC7}" srcOrd="0" destOrd="0" presId="urn:microsoft.com/office/officeart/2008/layout/HorizontalMultiLevelHierarchy"/>
    <dgm:cxn modelId="{7CCE61CB-03F5-451C-ACF7-904A9AFB7EFF}" type="presOf" srcId="{FA091C45-6CEF-483E-9280-B99DBF7467A7}" destId="{CF0A5C79-67F7-4AD2-BD1B-7E3BCBA165AC}" srcOrd="1" destOrd="0" presId="urn:microsoft.com/office/officeart/2008/layout/HorizontalMultiLevelHierarchy"/>
    <dgm:cxn modelId="{EC3251AA-AE24-4F98-BB6D-72F0E747D5E1}" srcId="{3B7DA96B-7DCB-474B-951F-6C3A584C6469}" destId="{6B838C3C-A247-4991-81A9-CBAD178BEC2D}" srcOrd="0" destOrd="0" parTransId="{68037F1D-9161-407F-B108-B1BC5C85EA85}" sibTransId="{0F1AB3D7-7729-4CD4-B6DA-0A3AAE9D9DFE}"/>
    <dgm:cxn modelId="{A2BAF437-3D8E-43F0-B537-B9DEC6FBD6BE}" type="presOf" srcId="{6B838C3C-A247-4991-81A9-CBAD178BEC2D}" destId="{96F1E142-DBE0-499B-BA34-38CCBD1B8D6E}" srcOrd="0" destOrd="0" presId="urn:microsoft.com/office/officeart/2008/layout/HorizontalMultiLevelHierarchy"/>
    <dgm:cxn modelId="{6BB9EA51-7E68-4B27-BB95-987CFB08D36A}" type="presOf" srcId="{D4852E37-7FBF-4318-BC4E-BF22D09FBC26}" destId="{94CAC5BB-0704-49E2-9FFC-87691AD86559}" srcOrd="0" destOrd="0" presId="urn:microsoft.com/office/officeart/2008/layout/HorizontalMultiLevelHierarchy"/>
    <dgm:cxn modelId="{146AE32E-43E6-4ED6-9EA2-D472900B6C17}" type="presOf" srcId="{03BAD436-11A2-4235-BCFD-48F0BF3BF401}" destId="{0E0BB682-5C2B-4587-ADD5-21269446BD6F}" srcOrd="1" destOrd="0" presId="urn:microsoft.com/office/officeart/2008/layout/HorizontalMultiLevelHierarchy"/>
    <dgm:cxn modelId="{63576ACB-2BA1-45B7-8AC7-4C3E6F774A74}" type="presOf" srcId="{8230D887-1829-4CA9-8398-D7B8B346405C}" destId="{58950C2D-6C47-49E2-A9A6-FA809C090E42}" srcOrd="1" destOrd="0" presId="urn:microsoft.com/office/officeart/2008/layout/HorizontalMultiLevelHierarchy"/>
    <dgm:cxn modelId="{4E40A88D-A6B0-4FC5-8A64-35AADDB734E7}" type="presOf" srcId="{FA091C45-6CEF-483E-9280-B99DBF7467A7}" destId="{C21C4AA7-5B08-4005-836C-F76C2DC05D3D}" srcOrd="0" destOrd="0" presId="urn:microsoft.com/office/officeart/2008/layout/HorizontalMultiLevelHierarchy"/>
    <dgm:cxn modelId="{494F58C3-CC47-4B44-B78E-41FE55408330}" type="presOf" srcId="{A94EB2FA-47DA-4CAD-8F3F-B93448DA92F1}" destId="{D5426360-5472-46FD-8AC5-D7E3342D95F1}" srcOrd="0" destOrd="0" presId="urn:microsoft.com/office/officeart/2008/layout/HorizontalMultiLevelHierarchy"/>
    <dgm:cxn modelId="{050D3458-E4A8-42DD-B77C-A98D99CA39FE}" type="presOf" srcId="{A56B9618-1751-4E77-BFF6-E357A3A519DC}" destId="{52537854-733D-46EE-9370-540D569BB4BA}" srcOrd="0" destOrd="0" presId="urn:microsoft.com/office/officeart/2008/layout/HorizontalMultiLevelHierarchy"/>
    <dgm:cxn modelId="{B3B8F59E-5472-43D8-A962-FE79BBCFBCD8}" type="presOf" srcId="{9ACBF74D-0541-4139-BA61-1731D8859CCA}" destId="{0F23978A-801E-4047-8030-25521780858A}" srcOrd="0" destOrd="0" presId="urn:microsoft.com/office/officeart/2008/layout/HorizontalMultiLevelHierarchy"/>
    <dgm:cxn modelId="{82FD2B32-DA60-4807-83F7-DB4327A3F920}" type="presOf" srcId="{15CEB8E6-7BD1-48DA-AC2E-477D6BA7E7CC}" destId="{4F62D43A-6B2B-4785-AA2A-CC90AA04721A}" srcOrd="0" destOrd="0" presId="urn:microsoft.com/office/officeart/2008/layout/HorizontalMultiLevelHierarchy"/>
    <dgm:cxn modelId="{30CB372E-B635-4815-8A01-896214617738}" type="presOf" srcId="{8230D887-1829-4CA9-8398-D7B8B346405C}" destId="{55C25914-824E-400E-9ED5-9F21C44EE7D0}" srcOrd="0" destOrd="0" presId="urn:microsoft.com/office/officeart/2008/layout/HorizontalMultiLevelHierarchy"/>
    <dgm:cxn modelId="{1CA0056B-2BB0-4479-B92A-484428ACE478}" type="presOf" srcId="{A8E92526-078B-4D3D-ACA5-827F0B2BFB93}" destId="{9D650043-68D5-4722-82CB-8B7F78A4AE46}" srcOrd="1" destOrd="0" presId="urn:microsoft.com/office/officeart/2008/layout/HorizontalMultiLevelHierarchy"/>
    <dgm:cxn modelId="{8F8C0E71-813B-494C-AA54-77CBA451A96C}" type="presOf" srcId="{AFF85C1C-4F88-4FD7-94D8-91F3653121EC}" destId="{38229533-6D1C-43FC-A13B-2FB4DBE67C39}" srcOrd="0" destOrd="0" presId="urn:microsoft.com/office/officeart/2008/layout/HorizontalMultiLevelHierarchy"/>
    <dgm:cxn modelId="{A1BFF709-0F08-4743-A436-1236049D498C}" type="presOf" srcId="{544E6B8D-2EB7-4841-B29C-FCEEE7FED15A}" destId="{2111991F-2973-44D2-9FDE-42CF2611E311}" srcOrd="0" destOrd="0" presId="urn:microsoft.com/office/officeart/2008/layout/HorizontalMultiLevelHierarchy"/>
    <dgm:cxn modelId="{5077F96C-28FE-497D-B5BA-A202F7FDE0E4}" type="presParOf" srcId="{7A0CB681-1A43-4A2F-96D1-5EA5736596CD}" destId="{97BFBEE2-0889-43C4-9269-D7575CB065B4}" srcOrd="0" destOrd="0" presId="urn:microsoft.com/office/officeart/2008/layout/HorizontalMultiLevelHierarchy"/>
    <dgm:cxn modelId="{2465B1A8-F69A-4687-8FDC-E37DE6DB26BD}" type="presParOf" srcId="{97BFBEE2-0889-43C4-9269-D7575CB065B4}" destId="{96F1E142-DBE0-499B-BA34-38CCBD1B8D6E}" srcOrd="0" destOrd="0" presId="urn:microsoft.com/office/officeart/2008/layout/HorizontalMultiLevelHierarchy"/>
    <dgm:cxn modelId="{CED234DD-4073-4982-8174-E6B47A6EDCCB}" type="presParOf" srcId="{97BFBEE2-0889-43C4-9269-D7575CB065B4}" destId="{21FCF5D6-7BCE-4DCB-9D7E-3040C33FD80C}" srcOrd="1" destOrd="0" presId="urn:microsoft.com/office/officeart/2008/layout/HorizontalMultiLevelHierarchy"/>
    <dgm:cxn modelId="{44CB4787-4F2D-4209-965E-96199AB802B8}" type="presParOf" srcId="{21FCF5D6-7BCE-4DCB-9D7E-3040C33FD80C}" destId="{9CCB8C74-48B9-45A2-916F-2675EF7FA0EE}" srcOrd="0" destOrd="0" presId="urn:microsoft.com/office/officeart/2008/layout/HorizontalMultiLevelHierarchy"/>
    <dgm:cxn modelId="{F92C2DBE-3540-4E7E-B34A-20A99F5AE7D2}" type="presParOf" srcId="{9CCB8C74-48B9-45A2-916F-2675EF7FA0EE}" destId="{37A952FC-39B9-479C-B224-D1D71EBF2850}" srcOrd="0" destOrd="0" presId="urn:microsoft.com/office/officeart/2008/layout/HorizontalMultiLevelHierarchy"/>
    <dgm:cxn modelId="{1625EF59-ED79-4004-9F68-B623FA7B56BA}" type="presParOf" srcId="{21FCF5D6-7BCE-4DCB-9D7E-3040C33FD80C}" destId="{778963A0-B412-4874-81D0-240C86586AA7}" srcOrd="1" destOrd="0" presId="urn:microsoft.com/office/officeart/2008/layout/HorizontalMultiLevelHierarchy"/>
    <dgm:cxn modelId="{B7C44519-CADA-46A7-B4CD-E9C2564E8176}" type="presParOf" srcId="{778963A0-B412-4874-81D0-240C86586AA7}" destId="{02826AE8-EA5B-4826-8E59-D9307B23300F}" srcOrd="0" destOrd="0" presId="urn:microsoft.com/office/officeart/2008/layout/HorizontalMultiLevelHierarchy"/>
    <dgm:cxn modelId="{562AABF6-3293-4D99-9253-1476CACD9C33}" type="presParOf" srcId="{778963A0-B412-4874-81D0-240C86586AA7}" destId="{479E99F7-2371-4A56-9037-36F40F166254}" srcOrd="1" destOrd="0" presId="urn:microsoft.com/office/officeart/2008/layout/HorizontalMultiLevelHierarchy"/>
    <dgm:cxn modelId="{FBCABDEF-D4E2-4017-BD80-40507161CECD}" type="presParOf" srcId="{479E99F7-2371-4A56-9037-36F40F166254}" destId="{D7E04602-AFD3-439E-BCBA-B837746B83E1}" srcOrd="0" destOrd="0" presId="urn:microsoft.com/office/officeart/2008/layout/HorizontalMultiLevelHierarchy"/>
    <dgm:cxn modelId="{66C1E402-FAF2-4228-AD2B-CD769D452441}" type="presParOf" srcId="{D7E04602-AFD3-439E-BCBA-B837746B83E1}" destId="{9D650043-68D5-4722-82CB-8B7F78A4AE46}" srcOrd="0" destOrd="0" presId="urn:microsoft.com/office/officeart/2008/layout/HorizontalMultiLevelHierarchy"/>
    <dgm:cxn modelId="{81332E15-968A-48C7-BD15-E7AE988DF9FE}" type="presParOf" srcId="{479E99F7-2371-4A56-9037-36F40F166254}" destId="{416CD0A8-2F21-4EE7-B71B-7DBE0555B4C7}" srcOrd="1" destOrd="0" presId="urn:microsoft.com/office/officeart/2008/layout/HorizontalMultiLevelHierarchy"/>
    <dgm:cxn modelId="{EA21E698-BEC4-4D91-8C58-F9E6CE302F28}" type="presParOf" srcId="{416CD0A8-2F21-4EE7-B71B-7DBE0555B4C7}" destId="{52537854-733D-46EE-9370-540D569BB4BA}" srcOrd="0" destOrd="0" presId="urn:microsoft.com/office/officeart/2008/layout/HorizontalMultiLevelHierarchy"/>
    <dgm:cxn modelId="{1F0EE80B-35C5-408E-B905-EE3D3AFE1F13}" type="presParOf" srcId="{416CD0A8-2F21-4EE7-B71B-7DBE0555B4C7}" destId="{A2C8EACD-75A1-4BF4-B2E6-A2A986596FB1}" srcOrd="1" destOrd="0" presId="urn:microsoft.com/office/officeart/2008/layout/HorizontalMultiLevelHierarchy"/>
    <dgm:cxn modelId="{4E369972-235F-4C08-A06B-9F823252562A}" type="presParOf" srcId="{479E99F7-2371-4A56-9037-36F40F166254}" destId="{B4F7AF2C-D5FE-4CE5-B368-BCDECC754F51}" srcOrd="2" destOrd="0" presId="urn:microsoft.com/office/officeart/2008/layout/HorizontalMultiLevelHierarchy"/>
    <dgm:cxn modelId="{F19B4D66-32B3-4ADF-B007-AC7A7D4C74BD}" type="presParOf" srcId="{B4F7AF2C-D5FE-4CE5-B368-BCDECC754F51}" destId="{9956967F-D68E-4430-ABC4-4D3B6C023C17}" srcOrd="0" destOrd="0" presId="urn:microsoft.com/office/officeart/2008/layout/HorizontalMultiLevelHierarchy"/>
    <dgm:cxn modelId="{963DC7D6-956D-4649-A0F0-5072A1CE494B}" type="presParOf" srcId="{479E99F7-2371-4A56-9037-36F40F166254}" destId="{1EE22AFD-A975-4FCA-9DC1-CBB80DEC7653}" srcOrd="3" destOrd="0" presId="urn:microsoft.com/office/officeart/2008/layout/HorizontalMultiLevelHierarchy"/>
    <dgm:cxn modelId="{60CC3E5E-5504-4014-BD3B-1B9C7E7F2321}" type="presParOf" srcId="{1EE22AFD-A975-4FCA-9DC1-CBB80DEC7653}" destId="{242CEE0D-AC7F-4E00-8585-CBF2E81D1EC7}" srcOrd="0" destOrd="0" presId="urn:microsoft.com/office/officeart/2008/layout/HorizontalMultiLevelHierarchy"/>
    <dgm:cxn modelId="{5AB4450F-45C1-473F-87FA-D266200F5BCA}" type="presParOf" srcId="{1EE22AFD-A975-4FCA-9DC1-CBB80DEC7653}" destId="{9F295909-C164-4FBB-8BB3-F79BF79A3522}" srcOrd="1" destOrd="0" presId="urn:microsoft.com/office/officeart/2008/layout/HorizontalMultiLevelHierarchy"/>
    <dgm:cxn modelId="{CF6872EB-0603-4F7B-97CF-2F3C4BB5C6C9}" type="presParOf" srcId="{21FCF5D6-7BCE-4DCB-9D7E-3040C33FD80C}" destId="{C21C4AA7-5B08-4005-836C-F76C2DC05D3D}" srcOrd="2" destOrd="0" presId="urn:microsoft.com/office/officeart/2008/layout/HorizontalMultiLevelHierarchy"/>
    <dgm:cxn modelId="{6BED9081-1320-44C2-814F-131D9AF0369F}" type="presParOf" srcId="{C21C4AA7-5B08-4005-836C-F76C2DC05D3D}" destId="{CF0A5C79-67F7-4AD2-BD1B-7E3BCBA165AC}" srcOrd="0" destOrd="0" presId="urn:microsoft.com/office/officeart/2008/layout/HorizontalMultiLevelHierarchy"/>
    <dgm:cxn modelId="{65EBC7E2-1746-431F-8368-02C3F5342483}" type="presParOf" srcId="{21FCF5D6-7BCE-4DCB-9D7E-3040C33FD80C}" destId="{7F0044AC-2704-44E8-8374-C2D07B427150}" srcOrd="3" destOrd="0" presId="urn:microsoft.com/office/officeart/2008/layout/HorizontalMultiLevelHierarchy"/>
    <dgm:cxn modelId="{79481EA7-7D52-4AF6-902C-17EF685D3A1D}" type="presParOf" srcId="{7F0044AC-2704-44E8-8374-C2D07B427150}" destId="{0F23978A-801E-4047-8030-25521780858A}" srcOrd="0" destOrd="0" presId="urn:microsoft.com/office/officeart/2008/layout/HorizontalMultiLevelHierarchy"/>
    <dgm:cxn modelId="{A76B27AE-5F6E-404F-A9A2-E76A90281D6F}" type="presParOf" srcId="{7F0044AC-2704-44E8-8374-C2D07B427150}" destId="{50F202F1-6843-4EE5-AD16-7CFDA1421958}" srcOrd="1" destOrd="0" presId="urn:microsoft.com/office/officeart/2008/layout/HorizontalMultiLevelHierarchy"/>
    <dgm:cxn modelId="{E5AD0D9B-A521-4F62-ADEB-25ABDE2906E2}" type="presParOf" srcId="{50F202F1-6843-4EE5-AD16-7CFDA1421958}" destId="{D5426360-5472-46FD-8AC5-D7E3342D95F1}" srcOrd="0" destOrd="0" presId="urn:microsoft.com/office/officeart/2008/layout/HorizontalMultiLevelHierarchy"/>
    <dgm:cxn modelId="{14AC4493-E51D-41FA-ABB1-863571E597D1}" type="presParOf" srcId="{D5426360-5472-46FD-8AC5-D7E3342D95F1}" destId="{86A9B962-12B3-431F-8188-07CB2EF07B02}" srcOrd="0" destOrd="0" presId="urn:microsoft.com/office/officeart/2008/layout/HorizontalMultiLevelHierarchy"/>
    <dgm:cxn modelId="{678C5C7F-2614-412C-809E-BAA4C894C92E}" type="presParOf" srcId="{50F202F1-6843-4EE5-AD16-7CFDA1421958}" destId="{91EBBE56-F36D-4385-9981-756747E53B1E}" srcOrd="1" destOrd="0" presId="urn:microsoft.com/office/officeart/2008/layout/HorizontalMultiLevelHierarchy"/>
    <dgm:cxn modelId="{9A7B5CF7-DC0C-458F-84F2-8964E08579FD}" type="presParOf" srcId="{91EBBE56-F36D-4385-9981-756747E53B1E}" destId="{2111991F-2973-44D2-9FDE-42CF2611E311}" srcOrd="0" destOrd="0" presId="urn:microsoft.com/office/officeart/2008/layout/HorizontalMultiLevelHierarchy"/>
    <dgm:cxn modelId="{CA6B5D74-E61C-41F8-A378-A37362ABE130}" type="presParOf" srcId="{91EBBE56-F36D-4385-9981-756747E53B1E}" destId="{91FD331B-ACF9-4A51-ADDA-085D0F225A0B}" srcOrd="1" destOrd="0" presId="urn:microsoft.com/office/officeart/2008/layout/HorizontalMultiLevelHierarchy"/>
    <dgm:cxn modelId="{6D0946F5-4861-419C-A343-511E08437BA8}" type="presParOf" srcId="{50F202F1-6843-4EE5-AD16-7CFDA1421958}" destId="{38229533-6D1C-43FC-A13B-2FB4DBE67C39}" srcOrd="2" destOrd="0" presId="urn:microsoft.com/office/officeart/2008/layout/HorizontalMultiLevelHierarchy"/>
    <dgm:cxn modelId="{49C9418B-C7C8-4BCF-A13B-A4B60A85A4D5}" type="presParOf" srcId="{38229533-6D1C-43FC-A13B-2FB4DBE67C39}" destId="{590D19C9-D8DA-4526-B2D7-D59799D1B5D6}" srcOrd="0" destOrd="0" presId="urn:microsoft.com/office/officeart/2008/layout/HorizontalMultiLevelHierarchy"/>
    <dgm:cxn modelId="{0D6D2675-CF0C-45B4-9BC8-914FF9C211A2}" type="presParOf" srcId="{50F202F1-6843-4EE5-AD16-7CFDA1421958}" destId="{B46E2471-5125-4093-90FF-1993768820FE}" srcOrd="3" destOrd="0" presId="urn:microsoft.com/office/officeart/2008/layout/HorizontalMultiLevelHierarchy"/>
    <dgm:cxn modelId="{C73C3659-E9A4-437B-9DC9-F2E07D60D041}" type="presParOf" srcId="{B46E2471-5125-4093-90FF-1993768820FE}" destId="{4F62D43A-6B2B-4785-AA2A-CC90AA04721A}" srcOrd="0" destOrd="0" presId="urn:microsoft.com/office/officeart/2008/layout/HorizontalMultiLevelHierarchy"/>
    <dgm:cxn modelId="{53E3FC34-3B7A-4857-BC43-C6161BF110EC}" type="presParOf" srcId="{B46E2471-5125-4093-90FF-1993768820FE}" destId="{7F70D924-D32E-4543-8D70-2A03444FE2CF}" srcOrd="1" destOrd="0" presId="urn:microsoft.com/office/officeart/2008/layout/HorizontalMultiLevelHierarchy"/>
    <dgm:cxn modelId="{75BFBDE8-60BE-4B0B-A3A2-E502382BBD90}" type="presParOf" srcId="{21FCF5D6-7BCE-4DCB-9D7E-3040C33FD80C}" destId="{678FDE6F-CE3B-4674-BACE-F1EE1E72F140}" srcOrd="4" destOrd="0" presId="urn:microsoft.com/office/officeart/2008/layout/HorizontalMultiLevelHierarchy"/>
    <dgm:cxn modelId="{EC8AC409-1EE3-48E0-B6D8-A3AA9ECD2107}" type="presParOf" srcId="{678FDE6F-CE3B-4674-BACE-F1EE1E72F140}" destId="{0E0BB682-5C2B-4587-ADD5-21269446BD6F}" srcOrd="0" destOrd="0" presId="urn:microsoft.com/office/officeart/2008/layout/HorizontalMultiLevelHierarchy"/>
    <dgm:cxn modelId="{6FE7F873-F895-4838-838B-99CF5CCF7411}" type="presParOf" srcId="{21FCF5D6-7BCE-4DCB-9D7E-3040C33FD80C}" destId="{040FBFF5-22F1-4078-80F7-2D5E1B893E07}" srcOrd="5" destOrd="0" presId="urn:microsoft.com/office/officeart/2008/layout/HorizontalMultiLevelHierarchy"/>
    <dgm:cxn modelId="{00C38B87-3841-48CC-B9C3-E3710C7C52A0}" type="presParOf" srcId="{040FBFF5-22F1-4078-80F7-2D5E1B893E07}" destId="{DECED345-659B-4C1D-A4D1-F6D5412A504D}" srcOrd="0" destOrd="0" presId="urn:microsoft.com/office/officeart/2008/layout/HorizontalMultiLevelHierarchy"/>
    <dgm:cxn modelId="{666B8B2E-61FF-4205-A86E-A8CBDE443192}" type="presParOf" srcId="{040FBFF5-22F1-4078-80F7-2D5E1B893E07}" destId="{B29A0295-2328-4E50-B879-7DB05A05F130}" srcOrd="1" destOrd="0" presId="urn:microsoft.com/office/officeart/2008/layout/HorizontalMultiLevelHierarchy"/>
    <dgm:cxn modelId="{99945BEA-19CF-49EA-B44D-C48949ED44AF}" type="presParOf" srcId="{B29A0295-2328-4E50-B879-7DB05A05F130}" destId="{55C25914-824E-400E-9ED5-9F21C44EE7D0}" srcOrd="0" destOrd="0" presId="urn:microsoft.com/office/officeart/2008/layout/HorizontalMultiLevelHierarchy"/>
    <dgm:cxn modelId="{9C4073DB-12F9-46EF-BC71-23ECE12D06DF}" type="presParOf" srcId="{55C25914-824E-400E-9ED5-9F21C44EE7D0}" destId="{58950C2D-6C47-49E2-A9A6-FA809C090E42}" srcOrd="0" destOrd="0" presId="urn:microsoft.com/office/officeart/2008/layout/HorizontalMultiLevelHierarchy"/>
    <dgm:cxn modelId="{A157A37C-5B25-4242-B68C-902A46219DBC}" type="presParOf" srcId="{B29A0295-2328-4E50-B879-7DB05A05F130}" destId="{050CF12A-0320-4151-9FA8-C897C4F06C03}" srcOrd="1" destOrd="0" presId="urn:microsoft.com/office/officeart/2008/layout/HorizontalMultiLevelHierarchy"/>
    <dgm:cxn modelId="{FA1228D2-8BF0-4DEE-8DEE-9BD887D1CDA3}" type="presParOf" srcId="{050CF12A-0320-4151-9FA8-C897C4F06C03}" destId="{94CAC5BB-0704-49E2-9FFC-87691AD86559}" srcOrd="0" destOrd="0" presId="urn:microsoft.com/office/officeart/2008/layout/HorizontalMultiLevelHierarchy"/>
    <dgm:cxn modelId="{9049AB9E-CE0B-4960-A923-EC0BC2D7C37F}" type="presParOf" srcId="{050CF12A-0320-4151-9FA8-C897C4F06C03}" destId="{422FCAC7-AF98-4557-B3D5-D89753297F5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6E56A7E-49FD-494D-8EAA-5CE1B95E78FD}" type="doc">
      <dgm:prSet loTypeId="urn:microsoft.com/office/officeart/2005/8/layout/h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AE7918-0E06-4723-80AB-15F373E4FB12}">
      <dgm:prSet/>
      <dgm:spPr/>
      <dgm:t>
        <a:bodyPr/>
        <a:lstStyle/>
        <a:p>
          <a:r>
            <a:rPr lang="en-US"/>
            <a:t>All India: 943/1000</a:t>
          </a:r>
          <a:endParaRPr lang="en-US" dirty="0"/>
        </a:p>
      </dgm:t>
    </dgm:pt>
    <dgm:pt modelId="{E845FA58-9EE2-4F02-B492-B3760FB4AC1F}" type="parTrans" cxnId="{B64423DD-90A3-47E2-80FD-999B08C1CC4D}">
      <dgm:prSet/>
      <dgm:spPr/>
      <dgm:t>
        <a:bodyPr/>
        <a:lstStyle/>
        <a:p>
          <a:endParaRPr lang="en-US"/>
        </a:p>
      </dgm:t>
    </dgm:pt>
    <dgm:pt modelId="{EB820B0D-E196-4B25-95BC-213BAEA79DD3}" type="sibTrans" cxnId="{B64423DD-90A3-47E2-80FD-999B08C1CC4D}">
      <dgm:prSet/>
      <dgm:spPr/>
      <dgm:t>
        <a:bodyPr/>
        <a:lstStyle/>
        <a:p>
          <a:endParaRPr lang="en-US"/>
        </a:p>
      </dgm:t>
    </dgm:pt>
    <dgm:pt modelId="{62CF0188-EC17-40F4-808D-0E9D37B0D3FF}">
      <dgm:prSet/>
      <dgm:spPr/>
      <dgm:t>
        <a:bodyPr/>
        <a:lstStyle/>
        <a:p>
          <a:r>
            <a:rPr lang="en-US" dirty="0"/>
            <a:t>Kerala 1084, TN, AP | </a:t>
          </a:r>
          <a:r>
            <a:rPr lang="en-US" dirty="0" err="1"/>
            <a:t>Pudu</a:t>
          </a:r>
          <a:r>
            <a:rPr lang="en-US" dirty="0"/>
            <a:t> (1037)</a:t>
          </a:r>
        </a:p>
      </dgm:t>
    </dgm:pt>
    <dgm:pt modelId="{C2DB4D28-C6B8-4A61-9356-080C4D684E4A}" type="parTrans" cxnId="{D1F9945F-6079-4C00-9EF6-A5D6277BC39E}">
      <dgm:prSet/>
      <dgm:spPr/>
      <dgm:t>
        <a:bodyPr/>
        <a:lstStyle/>
        <a:p>
          <a:endParaRPr lang="en-US"/>
        </a:p>
      </dgm:t>
    </dgm:pt>
    <dgm:pt modelId="{F1EC4A11-1F11-4655-8BDE-B1437D579901}" type="sibTrans" cxnId="{D1F9945F-6079-4C00-9EF6-A5D6277BC39E}">
      <dgm:prSet/>
      <dgm:spPr/>
      <dgm:t>
        <a:bodyPr/>
        <a:lstStyle/>
        <a:p>
          <a:endParaRPr lang="en-US"/>
        </a:p>
      </dgm:t>
    </dgm:pt>
    <dgm:pt modelId="{F2FFA433-8F9F-40D1-8F63-7CDCED2C7F01}">
      <dgm:prSet/>
      <dgm:spPr/>
      <dgm:t>
        <a:bodyPr/>
        <a:lstStyle/>
        <a:p>
          <a:r>
            <a:rPr lang="en-US" dirty="0"/>
            <a:t>Haryana: 879 | D&amp;D (618)</a:t>
          </a:r>
        </a:p>
      </dgm:t>
    </dgm:pt>
    <dgm:pt modelId="{F190CC48-0228-43E3-9782-51E72CE47BA3}" type="parTrans" cxnId="{FA0E950B-A36E-4623-9673-FBC77FA2870B}">
      <dgm:prSet/>
      <dgm:spPr/>
      <dgm:t>
        <a:bodyPr/>
        <a:lstStyle/>
        <a:p>
          <a:endParaRPr lang="en-US"/>
        </a:p>
      </dgm:t>
    </dgm:pt>
    <dgm:pt modelId="{0074FEC7-FBED-46E3-AA8E-4BB8191FCFB3}" type="sibTrans" cxnId="{FA0E950B-A36E-4623-9673-FBC77FA2870B}">
      <dgm:prSet/>
      <dgm:spPr/>
      <dgm:t>
        <a:bodyPr/>
        <a:lstStyle/>
        <a:p>
          <a:endParaRPr lang="en-US"/>
        </a:p>
      </dgm:t>
    </dgm:pt>
    <dgm:pt modelId="{A67C22D8-412C-4BB5-9F23-B95965D61FAD}">
      <dgm:prSet/>
      <dgm:spPr/>
      <dgm:t>
        <a:bodyPr/>
        <a:lstStyle/>
        <a:p>
          <a:r>
            <a:rPr lang="en-US" dirty="0"/>
            <a:t>All India</a:t>
          </a:r>
        </a:p>
      </dgm:t>
    </dgm:pt>
    <dgm:pt modelId="{75E7BE20-4E7B-4C1D-AA02-52247F241A39}" type="parTrans" cxnId="{14DFF11D-086D-44B2-83B9-0A03A003BD0E}">
      <dgm:prSet/>
      <dgm:spPr/>
      <dgm:t>
        <a:bodyPr/>
        <a:lstStyle/>
        <a:p>
          <a:endParaRPr lang="en-US"/>
        </a:p>
      </dgm:t>
    </dgm:pt>
    <dgm:pt modelId="{31B1614B-1DC9-460F-849F-0D9A79022047}" type="sibTrans" cxnId="{14DFF11D-086D-44B2-83B9-0A03A003BD0E}">
      <dgm:prSet/>
      <dgm:spPr/>
      <dgm:t>
        <a:bodyPr/>
        <a:lstStyle/>
        <a:p>
          <a:endParaRPr lang="en-US"/>
        </a:p>
      </dgm:t>
    </dgm:pt>
    <dgm:pt modelId="{0810577D-8C09-4BCF-B5E4-159E9A9381DA}">
      <dgm:prSet/>
      <dgm:spPr/>
      <dgm:t>
        <a:bodyPr/>
        <a:lstStyle/>
        <a:p>
          <a:r>
            <a:rPr lang="en-US" dirty="0"/>
            <a:t>(0-6) </a:t>
          </a:r>
          <a:r>
            <a:rPr lang="en-US" dirty="0" smtClean="0"/>
            <a:t>age girls </a:t>
          </a:r>
          <a:r>
            <a:rPr lang="en-US" dirty="0"/>
            <a:t>/ 1000 </a:t>
          </a:r>
          <a:r>
            <a:rPr lang="en-US" dirty="0" smtClean="0"/>
            <a:t>boys</a:t>
          </a:r>
          <a:endParaRPr lang="en-US" dirty="0"/>
        </a:p>
      </dgm:t>
    </dgm:pt>
    <dgm:pt modelId="{E97C5951-C9EF-4910-96AF-EFEC7BE098EB}" type="parTrans" cxnId="{D11867CA-7BD6-413B-85A1-5AB51EDEFB10}">
      <dgm:prSet/>
      <dgm:spPr/>
      <dgm:t>
        <a:bodyPr/>
        <a:lstStyle/>
        <a:p>
          <a:endParaRPr lang="en-US"/>
        </a:p>
      </dgm:t>
    </dgm:pt>
    <dgm:pt modelId="{67F6D582-03D8-4025-ABD3-8AC14EB70246}" type="sibTrans" cxnId="{D11867CA-7BD6-413B-85A1-5AB51EDEFB10}">
      <dgm:prSet/>
      <dgm:spPr/>
      <dgm:t>
        <a:bodyPr/>
        <a:lstStyle/>
        <a:p>
          <a:endParaRPr lang="en-US"/>
        </a:p>
      </dgm:t>
    </dgm:pt>
    <dgm:pt modelId="{FA5D9A96-FC05-4985-9BBC-C34BD0CAE1BE}">
      <dgm:prSet/>
      <dgm:spPr/>
      <dgm:t>
        <a:bodyPr/>
        <a:lstStyle/>
        <a:p>
          <a:r>
            <a:rPr lang="en-US" dirty="0"/>
            <a:t>All India </a:t>
          </a:r>
          <a:r>
            <a:rPr lang="en-US" dirty="0" smtClean="0"/>
            <a:t>918 (census’11) </a:t>
          </a:r>
          <a:r>
            <a:rPr lang="en-US" dirty="0"/>
            <a:t>| Constant negative since </a:t>
          </a:r>
          <a:r>
            <a:rPr lang="en-US" dirty="0" smtClean="0"/>
            <a:t>’71 </a:t>
          </a:r>
          <a:endParaRPr lang="en-US" dirty="0"/>
        </a:p>
      </dgm:t>
    </dgm:pt>
    <dgm:pt modelId="{DE6DFD77-A1B1-4D50-8F0F-2399FECBD17A}" type="parTrans" cxnId="{E0762DF7-1732-4909-B614-8D8DFB54E69B}">
      <dgm:prSet/>
      <dgm:spPr/>
      <dgm:t>
        <a:bodyPr/>
        <a:lstStyle/>
        <a:p>
          <a:endParaRPr lang="en-US"/>
        </a:p>
      </dgm:t>
    </dgm:pt>
    <dgm:pt modelId="{69857D60-DF34-439D-88FC-3B981392D07D}" type="sibTrans" cxnId="{E0762DF7-1732-4909-B614-8D8DFB54E69B}">
      <dgm:prSet/>
      <dgm:spPr/>
      <dgm:t>
        <a:bodyPr/>
        <a:lstStyle/>
        <a:p>
          <a:endParaRPr lang="en-US"/>
        </a:p>
      </dgm:t>
    </dgm:pt>
    <dgm:pt modelId="{8163F633-9736-4430-A1CD-56F28FEC99EB}">
      <dgm:prSet/>
      <dgm:spPr/>
      <dgm:t>
        <a:bodyPr/>
        <a:lstStyle/>
        <a:p>
          <a:r>
            <a:rPr lang="en-US" dirty="0"/>
            <a:t>Child sex ratio</a:t>
          </a:r>
        </a:p>
      </dgm:t>
    </dgm:pt>
    <dgm:pt modelId="{5327F614-88CA-4908-8E5F-5830179823D1}" type="parTrans" cxnId="{BC2BA511-2FCF-43BD-80A7-A8FB7297933D}">
      <dgm:prSet/>
      <dgm:spPr/>
      <dgm:t>
        <a:bodyPr/>
        <a:lstStyle/>
        <a:p>
          <a:endParaRPr lang="en-US"/>
        </a:p>
      </dgm:t>
    </dgm:pt>
    <dgm:pt modelId="{9A32F41D-78D5-4182-BC13-A470B2601BCF}" type="sibTrans" cxnId="{BC2BA511-2FCF-43BD-80A7-A8FB7297933D}">
      <dgm:prSet/>
      <dgm:spPr/>
      <dgm:t>
        <a:bodyPr/>
        <a:lstStyle/>
        <a:p>
          <a:endParaRPr lang="en-US"/>
        </a:p>
      </dgm:t>
    </dgm:pt>
    <dgm:pt modelId="{923ED5A6-33DB-414B-B97F-8EEBB27A4902}">
      <dgm:prSet/>
      <dgm:spPr/>
      <dgm:t>
        <a:bodyPr/>
        <a:lstStyle/>
        <a:p>
          <a:r>
            <a:rPr lang="en-US" dirty="0"/>
            <a:t>=(total female/total male) x 1000</a:t>
          </a:r>
        </a:p>
      </dgm:t>
    </dgm:pt>
    <dgm:pt modelId="{71EBDDCC-4527-4B8D-BEFA-6E68E6268813}" type="parTrans" cxnId="{3397A936-8E1E-4A60-AFB7-93BEF550A35A}">
      <dgm:prSet/>
      <dgm:spPr/>
      <dgm:t>
        <a:bodyPr/>
        <a:lstStyle/>
        <a:p>
          <a:endParaRPr lang="en-US"/>
        </a:p>
      </dgm:t>
    </dgm:pt>
    <dgm:pt modelId="{E974AA63-131A-4D25-8BC5-89B22E656DF5}" type="sibTrans" cxnId="{3397A936-8E1E-4A60-AFB7-93BEF550A35A}">
      <dgm:prSet/>
      <dgm:spPr/>
      <dgm:t>
        <a:bodyPr/>
        <a:lstStyle/>
        <a:p>
          <a:endParaRPr lang="en-US"/>
        </a:p>
      </dgm:t>
    </dgm:pt>
    <dgm:pt modelId="{3C71D86A-31A1-470B-8288-005DE9A982A6}">
      <dgm:prSet/>
      <dgm:spPr/>
      <dgm:t>
        <a:bodyPr/>
        <a:lstStyle/>
        <a:p>
          <a:r>
            <a:rPr lang="en-US"/>
            <a:t>Highest: Arunanchal (972)| A&amp;N (968)</a:t>
          </a:r>
          <a:endParaRPr lang="en-US" dirty="0"/>
        </a:p>
      </dgm:t>
    </dgm:pt>
    <dgm:pt modelId="{ED0524A0-7525-4E21-8B0C-CB1DD34B578E}" type="parTrans" cxnId="{96D3AB39-B71A-4B1F-BD11-C4397CA57478}">
      <dgm:prSet/>
      <dgm:spPr/>
      <dgm:t>
        <a:bodyPr/>
        <a:lstStyle/>
        <a:p>
          <a:endParaRPr lang="en-US"/>
        </a:p>
      </dgm:t>
    </dgm:pt>
    <dgm:pt modelId="{2C0623A3-F980-45E9-A007-304CF174C6A5}" type="sibTrans" cxnId="{96D3AB39-B71A-4B1F-BD11-C4397CA57478}">
      <dgm:prSet/>
      <dgm:spPr/>
      <dgm:t>
        <a:bodyPr/>
        <a:lstStyle/>
        <a:p>
          <a:endParaRPr lang="en-US"/>
        </a:p>
      </dgm:t>
    </dgm:pt>
    <dgm:pt modelId="{89B0C372-5BB5-4E6C-BCF8-859A85E730DC}">
      <dgm:prSet/>
      <dgm:spPr/>
      <dgm:t>
        <a:bodyPr/>
        <a:lstStyle/>
        <a:p>
          <a:r>
            <a:rPr lang="en-US"/>
            <a:t>Lowest: Haryana (832)| Delhi (871)</a:t>
          </a:r>
          <a:endParaRPr lang="en-US" dirty="0"/>
        </a:p>
      </dgm:t>
    </dgm:pt>
    <dgm:pt modelId="{E9D3A878-D876-43EC-92A6-AFBEF0A9180D}" type="parTrans" cxnId="{595C2A8B-A91D-43E1-9ABD-70468953B9B5}">
      <dgm:prSet/>
      <dgm:spPr/>
      <dgm:t>
        <a:bodyPr/>
        <a:lstStyle/>
        <a:p>
          <a:endParaRPr lang="en-US"/>
        </a:p>
      </dgm:t>
    </dgm:pt>
    <dgm:pt modelId="{B2F7395A-6B79-4174-A8E0-3A487A50E43F}" type="sibTrans" cxnId="{595C2A8B-A91D-43E1-9ABD-70468953B9B5}">
      <dgm:prSet/>
      <dgm:spPr/>
      <dgm:t>
        <a:bodyPr/>
        <a:lstStyle/>
        <a:p>
          <a:endParaRPr lang="en-US"/>
        </a:p>
      </dgm:t>
    </dgm:pt>
    <dgm:pt modelId="{3BAC0677-65A5-46E0-BBD7-579A0218CEB6}" type="pres">
      <dgm:prSet presAssocID="{A6E56A7E-49FD-494D-8EAA-5CE1B95E78FD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CBE4A2A-A6D9-414D-B4F1-A35BAB3271A6}" type="pres">
      <dgm:prSet presAssocID="{A67C22D8-412C-4BB5-9F23-B95965D61FAD}" presName="compositeNode" presStyleCnt="0">
        <dgm:presLayoutVars>
          <dgm:bulletEnabled val="1"/>
        </dgm:presLayoutVars>
      </dgm:prSet>
      <dgm:spPr/>
    </dgm:pt>
    <dgm:pt modelId="{35B36DCA-84FB-422C-B839-73E62C67F626}" type="pres">
      <dgm:prSet presAssocID="{A67C22D8-412C-4BB5-9F23-B95965D61FAD}" presName="image" presStyleLbl="fgImgPlace1" presStyleIdx="0" presStyleCnt="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5FFCDD-A4B0-4678-9FCC-DD03A6F9B416}" type="pres">
      <dgm:prSet presAssocID="{A67C22D8-412C-4BB5-9F23-B95965D61FAD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A48ED-6B2D-4B80-986F-0438F0179F38}" type="pres">
      <dgm:prSet presAssocID="{A67C22D8-412C-4BB5-9F23-B95965D61FAD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58415-2233-4EE0-9994-86877A5B9F26}" type="pres">
      <dgm:prSet presAssocID="{31B1614B-1DC9-460F-849F-0D9A79022047}" presName="sibTrans" presStyleCnt="0"/>
      <dgm:spPr/>
    </dgm:pt>
    <dgm:pt modelId="{6AFA2EC2-B4DD-4178-9159-9C76F1D77B1C}" type="pres">
      <dgm:prSet presAssocID="{8163F633-9736-4430-A1CD-56F28FEC99EB}" presName="compositeNode" presStyleCnt="0">
        <dgm:presLayoutVars>
          <dgm:bulletEnabled val="1"/>
        </dgm:presLayoutVars>
      </dgm:prSet>
      <dgm:spPr/>
    </dgm:pt>
    <dgm:pt modelId="{C0AAE660-FD9B-46DB-9D49-F7034B8F4739}" type="pres">
      <dgm:prSet presAssocID="{8163F633-9736-4430-A1CD-56F28FEC99EB}" presName="image" presStyleLbl="fgImgPlac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B089BFD-FD5D-49D8-B741-97B7881CD0AF}" type="pres">
      <dgm:prSet presAssocID="{8163F633-9736-4430-A1CD-56F28FEC99EB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1B13E-D396-4ADE-A124-39CAFFA2E855}" type="pres">
      <dgm:prSet presAssocID="{8163F633-9736-4430-A1CD-56F28FEC99EB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D3AB39-B71A-4B1F-BD11-C4397CA57478}" srcId="{8163F633-9736-4430-A1CD-56F28FEC99EB}" destId="{3C71D86A-31A1-470B-8288-005DE9A982A6}" srcOrd="2" destOrd="0" parTransId="{ED0524A0-7525-4E21-8B0C-CB1DD34B578E}" sibTransId="{2C0623A3-F980-45E9-A007-304CF174C6A5}"/>
    <dgm:cxn modelId="{FA0E950B-A36E-4623-9673-FBC77FA2870B}" srcId="{A67C22D8-412C-4BB5-9F23-B95965D61FAD}" destId="{F2FFA433-8F9F-40D1-8F63-7CDCED2C7F01}" srcOrd="3" destOrd="0" parTransId="{F190CC48-0228-43E3-9782-51E72CE47BA3}" sibTransId="{0074FEC7-FBED-46E3-AA8E-4BB8191FCFB3}"/>
    <dgm:cxn modelId="{A7A3DAB3-5437-4492-985C-9ADF3AF2D171}" type="presOf" srcId="{CAAE7918-0E06-4723-80AB-15F373E4FB12}" destId="{035FFCDD-A4B0-4678-9FCC-DD03A6F9B416}" srcOrd="0" destOrd="1" presId="urn:microsoft.com/office/officeart/2005/8/layout/hList2"/>
    <dgm:cxn modelId="{9E0D6E98-9696-4D3F-9034-AF9D02949D83}" type="presOf" srcId="{62CF0188-EC17-40F4-808D-0E9D37B0D3FF}" destId="{035FFCDD-A4B0-4678-9FCC-DD03A6F9B416}" srcOrd="0" destOrd="2" presId="urn:microsoft.com/office/officeart/2005/8/layout/hList2"/>
    <dgm:cxn modelId="{D11867CA-7BD6-413B-85A1-5AB51EDEFB10}" srcId="{8163F633-9736-4430-A1CD-56F28FEC99EB}" destId="{0810577D-8C09-4BCF-B5E4-159E9A9381DA}" srcOrd="0" destOrd="0" parTransId="{E97C5951-C9EF-4910-96AF-EFEC7BE098EB}" sibTransId="{67F6D582-03D8-4025-ABD3-8AC14EB70246}"/>
    <dgm:cxn modelId="{595C2A8B-A91D-43E1-9ABD-70468953B9B5}" srcId="{8163F633-9736-4430-A1CD-56F28FEC99EB}" destId="{89B0C372-5BB5-4E6C-BCF8-859A85E730DC}" srcOrd="3" destOrd="0" parTransId="{E9D3A878-D876-43EC-92A6-AFBEF0A9180D}" sibTransId="{B2F7395A-6B79-4174-A8E0-3A487A50E43F}"/>
    <dgm:cxn modelId="{A8097A91-5F9C-4368-9652-46B8851CDB85}" type="presOf" srcId="{A6E56A7E-49FD-494D-8EAA-5CE1B95E78FD}" destId="{3BAC0677-65A5-46E0-BBD7-579A0218CEB6}" srcOrd="0" destOrd="0" presId="urn:microsoft.com/office/officeart/2005/8/layout/hList2"/>
    <dgm:cxn modelId="{02BBE804-E7C7-4BD4-AEA3-901D5F1498CF}" type="presOf" srcId="{0810577D-8C09-4BCF-B5E4-159E9A9381DA}" destId="{4B089BFD-FD5D-49D8-B741-97B7881CD0AF}" srcOrd="0" destOrd="0" presId="urn:microsoft.com/office/officeart/2005/8/layout/hList2"/>
    <dgm:cxn modelId="{AD52297C-076A-4063-B5BB-8DA777689289}" type="presOf" srcId="{FA5D9A96-FC05-4985-9BBC-C34BD0CAE1BE}" destId="{4B089BFD-FD5D-49D8-B741-97B7881CD0AF}" srcOrd="0" destOrd="1" presId="urn:microsoft.com/office/officeart/2005/8/layout/hList2"/>
    <dgm:cxn modelId="{11B9D083-3362-48F4-888B-1A726AD9C928}" type="presOf" srcId="{A67C22D8-412C-4BB5-9F23-B95965D61FAD}" destId="{4CDA48ED-6B2D-4B80-986F-0438F0179F38}" srcOrd="0" destOrd="0" presId="urn:microsoft.com/office/officeart/2005/8/layout/hList2"/>
    <dgm:cxn modelId="{14DFF11D-086D-44B2-83B9-0A03A003BD0E}" srcId="{A6E56A7E-49FD-494D-8EAA-5CE1B95E78FD}" destId="{A67C22D8-412C-4BB5-9F23-B95965D61FAD}" srcOrd="0" destOrd="0" parTransId="{75E7BE20-4E7B-4C1D-AA02-52247F241A39}" sibTransId="{31B1614B-1DC9-460F-849F-0D9A79022047}"/>
    <dgm:cxn modelId="{124FB1A1-5322-4359-9B4D-52ACDB45751C}" type="presOf" srcId="{89B0C372-5BB5-4E6C-BCF8-859A85E730DC}" destId="{4B089BFD-FD5D-49D8-B741-97B7881CD0AF}" srcOrd="0" destOrd="3" presId="urn:microsoft.com/office/officeart/2005/8/layout/hList2"/>
    <dgm:cxn modelId="{D1F9945F-6079-4C00-9EF6-A5D6277BC39E}" srcId="{A67C22D8-412C-4BB5-9F23-B95965D61FAD}" destId="{62CF0188-EC17-40F4-808D-0E9D37B0D3FF}" srcOrd="2" destOrd="0" parTransId="{C2DB4D28-C6B8-4A61-9356-080C4D684E4A}" sibTransId="{F1EC4A11-1F11-4655-8BDE-B1437D579901}"/>
    <dgm:cxn modelId="{93AC6578-88A5-4095-8386-4FCFB08EAE50}" type="presOf" srcId="{8163F633-9736-4430-A1CD-56F28FEC99EB}" destId="{AC01B13E-D396-4ADE-A124-39CAFFA2E855}" srcOrd="0" destOrd="0" presId="urn:microsoft.com/office/officeart/2005/8/layout/hList2"/>
    <dgm:cxn modelId="{BC2BA511-2FCF-43BD-80A7-A8FB7297933D}" srcId="{A6E56A7E-49FD-494D-8EAA-5CE1B95E78FD}" destId="{8163F633-9736-4430-A1CD-56F28FEC99EB}" srcOrd="1" destOrd="0" parTransId="{5327F614-88CA-4908-8E5F-5830179823D1}" sibTransId="{9A32F41D-78D5-4182-BC13-A470B2601BCF}"/>
    <dgm:cxn modelId="{36C1712F-94AF-46B4-A171-094A12D05EE6}" type="presOf" srcId="{3C71D86A-31A1-470B-8288-005DE9A982A6}" destId="{4B089BFD-FD5D-49D8-B741-97B7881CD0AF}" srcOrd="0" destOrd="2" presId="urn:microsoft.com/office/officeart/2005/8/layout/hList2"/>
    <dgm:cxn modelId="{142BEA91-D357-4CB4-B819-6143C2E82285}" type="presOf" srcId="{F2FFA433-8F9F-40D1-8F63-7CDCED2C7F01}" destId="{035FFCDD-A4B0-4678-9FCC-DD03A6F9B416}" srcOrd="0" destOrd="3" presId="urn:microsoft.com/office/officeart/2005/8/layout/hList2"/>
    <dgm:cxn modelId="{8564B623-D75A-4B38-A2FD-A95030D371AD}" type="presOf" srcId="{923ED5A6-33DB-414B-B97F-8EEBB27A4902}" destId="{035FFCDD-A4B0-4678-9FCC-DD03A6F9B416}" srcOrd="0" destOrd="0" presId="urn:microsoft.com/office/officeart/2005/8/layout/hList2"/>
    <dgm:cxn modelId="{3397A936-8E1E-4A60-AFB7-93BEF550A35A}" srcId="{A67C22D8-412C-4BB5-9F23-B95965D61FAD}" destId="{923ED5A6-33DB-414B-B97F-8EEBB27A4902}" srcOrd="0" destOrd="0" parTransId="{71EBDDCC-4527-4B8D-BEFA-6E68E6268813}" sibTransId="{E974AA63-131A-4D25-8BC5-89B22E656DF5}"/>
    <dgm:cxn modelId="{E0762DF7-1732-4909-B614-8D8DFB54E69B}" srcId="{8163F633-9736-4430-A1CD-56F28FEC99EB}" destId="{FA5D9A96-FC05-4985-9BBC-C34BD0CAE1BE}" srcOrd="1" destOrd="0" parTransId="{DE6DFD77-A1B1-4D50-8F0F-2399FECBD17A}" sibTransId="{69857D60-DF34-439D-88FC-3B981392D07D}"/>
    <dgm:cxn modelId="{B64423DD-90A3-47E2-80FD-999B08C1CC4D}" srcId="{A67C22D8-412C-4BB5-9F23-B95965D61FAD}" destId="{CAAE7918-0E06-4723-80AB-15F373E4FB12}" srcOrd="1" destOrd="0" parTransId="{E845FA58-9EE2-4F02-B492-B3760FB4AC1F}" sibTransId="{EB820B0D-E196-4B25-95BC-213BAEA79DD3}"/>
    <dgm:cxn modelId="{4596638E-1F5E-4A24-9093-5380D0FA43B5}" type="presParOf" srcId="{3BAC0677-65A5-46E0-BBD7-579A0218CEB6}" destId="{5CBE4A2A-A6D9-414D-B4F1-A35BAB3271A6}" srcOrd="0" destOrd="0" presId="urn:microsoft.com/office/officeart/2005/8/layout/hList2"/>
    <dgm:cxn modelId="{87ACA280-4876-4799-9CE9-75975689C049}" type="presParOf" srcId="{5CBE4A2A-A6D9-414D-B4F1-A35BAB3271A6}" destId="{35B36DCA-84FB-422C-B839-73E62C67F626}" srcOrd="0" destOrd="0" presId="urn:microsoft.com/office/officeart/2005/8/layout/hList2"/>
    <dgm:cxn modelId="{1A4A4587-E66D-491D-865F-0ABC8C5DAEC0}" type="presParOf" srcId="{5CBE4A2A-A6D9-414D-B4F1-A35BAB3271A6}" destId="{035FFCDD-A4B0-4678-9FCC-DD03A6F9B416}" srcOrd="1" destOrd="0" presId="urn:microsoft.com/office/officeart/2005/8/layout/hList2"/>
    <dgm:cxn modelId="{E63C71AB-7EF1-4A9B-B556-9A2F88E05A49}" type="presParOf" srcId="{5CBE4A2A-A6D9-414D-B4F1-A35BAB3271A6}" destId="{4CDA48ED-6B2D-4B80-986F-0438F0179F38}" srcOrd="2" destOrd="0" presId="urn:microsoft.com/office/officeart/2005/8/layout/hList2"/>
    <dgm:cxn modelId="{AF434446-DCAB-41B7-9CB7-ECBCDCE4EEAD}" type="presParOf" srcId="{3BAC0677-65A5-46E0-BBD7-579A0218CEB6}" destId="{32E58415-2233-4EE0-9994-86877A5B9F26}" srcOrd="1" destOrd="0" presId="urn:microsoft.com/office/officeart/2005/8/layout/hList2"/>
    <dgm:cxn modelId="{645A776E-6FEE-437E-81AA-43055FC17271}" type="presParOf" srcId="{3BAC0677-65A5-46E0-BBD7-579A0218CEB6}" destId="{6AFA2EC2-B4DD-4178-9159-9C76F1D77B1C}" srcOrd="2" destOrd="0" presId="urn:microsoft.com/office/officeart/2005/8/layout/hList2"/>
    <dgm:cxn modelId="{2B05F0DC-5A88-41CF-A81B-D5825193B02A}" type="presParOf" srcId="{6AFA2EC2-B4DD-4178-9159-9C76F1D77B1C}" destId="{C0AAE660-FD9B-46DB-9D49-F7034B8F4739}" srcOrd="0" destOrd="0" presId="urn:microsoft.com/office/officeart/2005/8/layout/hList2"/>
    <dgm:cxn modelId="{98635740-09AB-43DE-8804-DD4696552963}" type="presParOf" srcId="{6AFA2EC2-B4DD-4178-9159-9C76F1D77B1C}" destId="{4B089BFD-FD5D-49D8-B741-97B7881CD0AF}" srcOrd="1" destOrd="0" presId="urn:microsoft.com/office/officeart/2005/8/layout/hList2"/>
    <dgm:cxn modelId="{953893EC-5253-43C9-B00A-063490A964AA}" type="presParOf" srcId="{6AFA2EC2-B4DD-4178-9159-9C76F1D77B1C}" destId="{AC01B13E-D396-4ADE-A124-39CAFFA2E85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604C0FA-7729-4ECE-90D5-CC5943A1271E}" type="doc">
      <dgm:prSet loTypeId="urn:microsoft.com/office/officeart/2005/8/layout/lProcess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FA921A-E44F-4562-86DE-030E8854268D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D038F73A-2B66-44BA-BE74-12C79B26717E}" type="parTrans" cxnId="{582034F5-800B-4C5A-9B2E-3EBC7A39CF79}">
      <dgm:prSet/>
      <dgm:spPr/>
      <dgm:t>
        <a:bodyPr/>
        <a:lstStyle/>
        <a:p>
          <a:endParaRPr lang="en-US"/>
        </a:p>
      </dgm:t>
    </dgm:pt>
    <dgm:pt modelId="{0B42850A-2D0D-4989-B992-2AF91C763B05}" type="sibTrans" cxnId="{582034F5-800B-4C5A-9B2E-3EBC7A39CF79}">
      <dgm:prSet/>
      <dgm:spPr/>
      <dgm:t>
        <a:bodyPr/>
        <a:lstStyle/>
        <a:p>
          <a:endParaRPr lang="en-US"/>
        </a:p>
      </dgm:t>
    </dgm:pt>
    <dgm:pt modelId="{C4F8397A-940C-4815-BC95-7E9F3FCEB3C9}">
      <dgm:prSet phldrT="[Text]"/>
      <dgm:spPr/>
      <dgm:t>
        <a:bodyPr/>
        <a:lstStyle/>
        <a:p>
          <a:r>
            <a:rPr lang="en-US" dirty="0"/>
            <a:t>Core of the core</a:t>
          </a:r>
        </a:p>
      </dgm:t>
    </dgm:pt>
    <dgm:pt modelId="{5296E4FB-83D7-4213-AE18-E89CBFEC1B70}" type="parTrans" cxnId="{32C7EB04-61EC-4BA0-BF91-8FA9DF539EBF}">
      <dgm:prSet/>
      <dgm:spPr/>
      <dgm:t>
        <a:bodyPr/>
        <a:lstStyle/>
        <a:p>
          <a:endParaRPr lang="en-US"/>
        </a:p>
      </dgm:t>
    </dgm:pt>
    <dgm:pt modelId="{871E0982-3047-4A79-A717-C7F12E74A3D0}" type="sibTrans" cxnId="{32C7EB04-61EC-4BA0-BF91-8FA9DF539EBF}">
      <dgm:prSet/>
      <dgm:spPr/>
      <dgm:t>
        <a:bodyPr/>
        <a:lstStyle/>
        <a:p>
          <a:endParaRPr lang="en-US"/>
        </a:p>
      </dgm:t>
    </dgm:pt>
    <dgm:pt modelId="{BE9BCD37-D36E-46CC-A7D2-84C9119E2D8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Core</a:t>
          </a:r>
        </a:p>
      </dgm:t>
    </dgm:pt>
    <dgm:pt modelId="{B5B8B4D8-61C7-4B3D-8877-BBBC1BA956CD}" type="parTrans" cxnId="{DE767A29-4E53-41EE-8B04-53DFB03472CD}">
      <dgm:prSet/>
      <dgm:spPr/>
      <dgm:t>
        <a:bodyPr/>
        <a:lstStyle/>
        <a:p>
          <a:endParaRPr lang="en-US"/>
        </a:p>
      </dgm:t>
    </dgm:pt>
    <dgm:pt modelId="{3D7994DE-BEBA-4161-802A-F47FF4CCBF8E}" type="sibTrans" cxnId="{DE767A29-4E53-41EE-8B04-53DFB03472CD}">
      <dgm:prSet/>
      <dgm:spPr/>
      <dgm:t>
        <a:bodyPr/>
        <a:lstStyle/>
        <a:p>
          <a:endParaRPr lang="en-US"/>
        </a:p>
      </dgm:t>
    </dgm:pt>
    <dgm:pt modelId="{76CAFB34-5AF1-4A86-AAB4-215FEC56CA28}">
      <dgm:prSet phldrT="[Text]"/>
      <dgm:spPr/>
      <dgm:t>
        <a:bodyPr/>
        <a:lstStyle/>
        <a:p>
          <a:r>
            <a:rPr lang="en-US" dirty="0"/>
            <a:t>Schemes</a:t>
          </a:r>
        </a:p>
      </dgm:t>
    </dgm:pt>
    <dgm:pt modelId="{7849BA6D-5395-414F-8610-904025F55469}" type="parTrans" cxnId="{B03ABE21-0E12-44B4-8B8C-3B99F63C88ED}">
      <dgm:prSet/>
      <dgm:spPr/>
      <dgm:t>
        <a:bodyPr/>
        <a:lstStyle/>
        <a:p>
          <a:endParaRPr lang="en-US"/>
        </a:p>
      </dgm:t>
    </dgm:pt>
    <dgm:pt modelId="{787C2592-6D8E-4BEE-9B68-5ACB382976C4}" type="sibTrans" cxnId="{B03ABE21-0E12-44B4-8B8C-3B99F63C88ED}">
      <dgm:prSet/>
      <dgm:spPr/>
      <dgm:t>
        <a:bodyPr/>
        <a:lstStyle/>
        <a:p>
          <a:endParaRPr lang="en-US"/>
        </a:p>
      </dgm:t>
    </dgm:pt>
    <dgm:pt modelId="{EEC3E801-33E9-447D-B9D4-66D54E877DC1}">
      <dgm:prSet phldrT="[Text]"/>
      <dgm:spPr/>
      <dgm:t>
        <a:bodyPr/>
        <a:lstStyle/>
        <a:p>
          <a:r>
            <a:rPr lang="en-US" dirty="0"/>
            <a:t>06</a:t>
          </a:r>
        </a:p>
      </dgm:t>
    </dgm:pt>
    <dgm:pt modelId="{89DF6939-3C36-4F47-BEE0-37847E9D10D8}" type="parTrans" cxnId="{0D4C6390-0A85-417B-A5F4-8F0F5784AC4F}">
      <dgm:prSet/>
      <dgm:spPr/>
      <dgm:t>
        <a:bodyPr/>
        <a:lstStyle/>
        <a:p>
          <a:endParaRPr lang="en-US"/>
        </a:p>
      </dgm:t>
    </dgm:pt>
    <dgm:pt modelId="{9828707E-95B4-4C25-97EA-6DDCA2CC6A8B}" type="sibTrans" cxnId="{0D4C6390-0A85-417B-A5F4-8F0F5784AC4F}">
      <dgm:prSet/>
      <dgm:spPr/>
      <dgm:t>
        <a:bodyPr/>
        <a:lstStyle/>
        <a:p>
          <a:endParaRPr lang="en-US"/>
        </a:p>
      </dgm:t>
    </dgm:pt>
    <dgm:pt modelId="{9793EA59-C8E5-4DEA-8BC2-D303C884AC39}">
      <dgm:prSet phldrT="[Text]"/>
      <dgm:spPr/>
      <dgm:t>
        <a:bodyPr/>
        <a:lstStyle/>
        <a:p>
          <a:r>
            <a:rPr lang="en-US" dirty="0"/>
            <a:t>Special</a:t>
          </a:r>
        </a:p>
      </dgm:t>
    </dgm:pt>
    <dgm:pt modelId="{58F76D3B-1D2F-4FA6-AE84-3BA6AA9FDE76}" type="parTrans" cxnId="{852257D1-29AA-44C7-BC1E-00F413D8548D}">
      <dgm:prSet/>
      <dgm:spPr/>
      <dgm:t>
        <a:bodyPr/>
        <a:lstStyle/>
        <a:p>
          <a:endParaRPr lang="en-US"/>
        </a:p>
      </dgm:t>
    </dgm:pt>
    <dgm:pt modelId="{5BAC1CC6-0E08-4013-BD4D-DD75ED53F3F7}" type="sibTrans" cxnId="{852257D1-29AA-44C7-BC1E-00F413D8548D}">
      <dgm:prSet/>
      <dgm:spPr/>
      <dgm:t>
        <a:bodyPr/>
        <a:lstStyle/>
        <a:p>
          <a:endParaRPr lang="en-US"/>
        </a:p>
      </dgm:t>
    </dgm:pt>
    <dgm:pt modelId="{1039B31F-C7D2-4B78-AB80-ABE7A0E8A004}">
      <dgm:prSet phldrT="[Text]"/>
      <dgm:spPr/>
      <dgm:t>
        <a:bodyPr/>
        <a:lstStyle/>
        <a:p>
          <a:r>
            <a:rPr lang="en-US" dirty="0" smtClean="0"/>
            <a:t>22</a:t>
          </a:r>
          <a:endParaRPr lang="en-US" dirty="0"/>
        </a:p>
      </dgm:t>
    </dgm:pt>
    <dgm:pt modelId="{B387D9BD-F1D7-42EA-BD47-FC1B29D13060}" type="parTrans" cxnId="{E8236427-952A-44B5-9DB1-09EAEB840453}">
      <dgm:prSet/>
      <dgm:spPr/>
      <dgm:t>
        <a:bodyPr/>
        <a:lstStyle/>
        <a:p>
          <a:endParaRPr lang="en-US"/>
        </a:p>
      </dgm:t>
    </dgm:pt>
    <dgm:pt modelId="{BD4E28B8-DAC0-4896-B315-13A3293BDAA6}" type="sibTrans" cxnId="{E8236427-952A-44B5-9DB1-09EAEB840453}">
      <dgm:prSet/>
      <dgm:spPr/>
      <dgm:t>
        <a:bodyPr/>
        <a:lstStyle/>
        <a:p>
          <a:endParaRPr lang="en-US"/>
        </a:p>
      </dgm:t>
    </dgm:pt>
    <dgm:pt modelId="{CFEA8E28-6FEF-4B02-A761-FE06BEFA1221}">
      <dgm:prSet phldrT="[Text]"/>
      <dgm:spPr/>
      <dgm:t>
        <a:bodyPr/>
        <a:lstStyle/>
        <a:p>
          <a:r>
            <a:rPr lang="en-US" dirty="0"/>
            <a:t>General</a:t>
          </a:r>
        </a:p>
      </dgm:t>
    </dgm:pt>
    <dgm:pt modelId="{E7C6356A-7D77-4216-8FDC-5C2A3D17EDF3}" type="parTrans" cxnId="{D66A5992-0EA5-4752-B676-2E1EBC4BD25A}">
      <dgm:prSet/>
      <dgm:spPr/>
      <dgm:t>
        <a:bodyPr/>
        <a:lstStyle/>
        <a:p>
          <a:endParaRPr lang="en-US"/>
        </a:p>
      </dgm:t>
    </dgm:pt>
    <dgm:pt modelId="{FC03F82D-6390-453E-8257-9C443E2FF013}" type="sibTrans" cxnId="{D66A5992-0EA5-4752-B676-2E1EBC4BD25A}">
      <dgm:prSet/>
      <dgm:spPr/>
      <dgm:t>
        <a:bodyPr/>
        <a:lstStyle/>
        <a:p>
          <a:endParaRPr lang="en-US"/>
        </a:p>
      </dgm:t>
    </dgm:pt>
    <dgm:pt modelId="{F47517A9-E811-4134-9FFE-283AC6BA62FB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B2CA712B-7C35-426A-9CBC-616F5E54FA08}" type="parTrans" cxnId="{55B1AF47-426B-4AED-BD23-3D0AE7FAF503}">
      <dgm:prSet/>
      <dgm:spPr/>
      <dgm:t>
        <a:bodyPr/>
        <a:lstStyle/>
        <a:p>
          <a:endParaRPr lang="en-US"/>
        </a:p>
      </dgm:t>
    </dgm:pt>
    <dgm:pt modelId="{A4977346-4005-44DB-AB05-1D206B4EEF06}" type="sibTrans" cxnId="{55B1AF47-426B-4AED-BD23-3D0AE7FAF503}">
      <dgm:prSet/>
      <dgm:spPr/>
      <dgm:t>
        <a:bodyPr/>
        <a:lstStyle/>
        <a:p>
          <a:endParaRPr lang="en-US"/>
        </a:p>
      </dgm:t>
    </dgm:pt>
    <dgm:pt modelId="{5BF21FFB-48A2-41A5-89D3-5A021BFFDC81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7D9D569A-D0E2-46A2-BF6E-E16E4841E644}" type="parTrans" cxnId="{9B909926-81E6-4617-A275-7B58A6A20924}">
      <dgm:prSet/>
      <dgm:spPr/>
      <dgm:t>
        <a:bodyPr/>
        <a:lstStyle/>
        <a:p>
          <a:endParaRPr lang="en-US"/>
        </a:p>
      </dgm:t>
    </dgm:pt>
    <dgm:pt modelId="{6F125225-6396-44DA-BCF9-8B80DAFB2954}" type="sibTrans" cxnId="{9B909926-81E6-4617-A275-7B58A6A20924}">
      <dgm:prSet/>
      <dgm:spPr/>
      <dgm:t>
        <a:bodyPr/>
        <a:lstStyle/>
        <a:p>
          <a:endParaRPr lang="en-US"/>
        </a:p>
      </dgm:t>
    </dgm:pt>
    <dgm:pt modelId="{B891B350-65FF-46F2-899A-66AF2AEAA848}">
      <dgm:prSet phldrT="[Text]"/>
      <dgm:spPr/>
      <dgm:t>
        <a:bodyPr/>
        <a:lstStyle/>
        <a:p>
          <a:r>
            <a:rPr lang="en-US" dirty="0"/>
            <a:t>90-10</a:t>
          </a:r>
        </a:p>
      </dgm:t>
    </dgm:pt>
    <dgm:pt modelId="{8225CEC2-AFC1-41B8-99C7-00392FA61710}" type="parTrans" cxnId="{B1BB85D2-29D8-4939-B8CB-752FE16C1851}">
      <dgm:prSet/>
      <dgm:spPr/>
      <dgm:t>
        <a:bodyPr/>
        <a:lstStyle/>
        <a:p>
          <a:endParaRPr lang="en-US"/>
        </a:p>
      </dgm:t>
    </dgm:pt>
    <dgm:pt modelId="{FADF2B6C-1E37-403A-BF1C-6737D078B866}" type="sibTrans" cxnId="{B1BB85D2-29D8-4939-B8CB-752FE16C1851}">
      <dgm:prSet/>
      <dgm:spPr/>
      <dgm:t>
        <a:bodyPr/>
        <a:lstStyle/>
        <a:p>
          <a:endParaRPr lang="en-US"/>
        </a:p>
      </dgm:t>
    </dgm:pt>
    <dgm:pt modelId="{EB50DAD8-2709-47C1-8B13-0F692805DE0D}">
      <dgm:prSet phldrT="[Text]"/>
      <dgm:spPr/>
      <dgm:t>
        <a:bodyPr/>
        <a:lstStyle/>
        <a:p>
          <a:r>
            <a:rPr lang="en-US" dirty="0"/>
            <a:t>60-40</a:t>
          </a:r>
        </a:p>
      </dgm:t>
    </dgm:pt>
    <dgm:pt modelId="{D91C3F14-D84D-4E48-9DFE-A9C91DD8DC81}" type="parTrans" cxnId="{BDE61D2C-2372-4DA0-AC60-260E20EC0155}">
      <dgm:prSet/>
      <dgm:spPr/>
      <dgm:t>
        <a:bodyPr/>
        <a:lstStyle/>
        <a:p>
          <a:endParaRPr lang="en-US"/>
        </a:p>
      </dgm:t>
    </dgm:pt>
    <dgm:pt modelId="{0A6D8BB0-737C-467C-8283-931B19A64075}" type="sibTrans" cxnId="{BDE61D2C-2372-4DA0-AC60-260E20EC0155}">
      <dgm:prSet/>
      <dgm:spPr/>
      <dgm:t>
        <a:bodyPr/>
        <a:lstStyle/>
        <a:p>
          <a:endParaRPr lang="en-US"/>
        </a:p>
      </dgm:t>
    </dgm:pt>
    <dgm:pt modelId="{35C061C4-0D44-4E7C-A97B-8881B73DB759}" type="pres">
      <dgm:prSet presAssocID="{E604C0FA-7729-4ECE-90D5-CC5943A1271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4544C9-3CC2-4B20-8416-9EEB1F02E424}" type="pres">
      <dgm:prSet presAssocID="{A1FA921A-E44F-4562-86DE-030E8854268D}" presName="compNode" presStyleCnt="0"/>
      <dgm:spPr/>
      <dgm:t>
        <a:bodyPr/>
        <a:lstStyle/>
        <a:p>
          <a:endParaRPr lang="en-US"/>
        </a:p>
      </dgm:t>
    </dgm:pt>
    <dgm:pt modelId="{2E9294A6-21AD-4120-8EF2-0C31028D88BB}" type="pres">
      <dgm:prSet presAssocID="{A1FA921A-E44F-4562-86DE-030E8854268D}" presName="aNode" presStyleLbl="bgShp" presStyleIdx="0" presStyleCnt="4"/>
      <dgm:spPr/>
      <dgm:t>
        <a:bodyPr/>
        <a:lstStyle/>
        <a:p>
          <a:endParaRPr lang="en-US"/>
        </a:p>
      </dgm:t>
    </dgm:pt>
    <dgm:pt modelId="{35BA0D3A-5F2F-49DB-9D86-936AD7C50940}" type="pres">
      <dgm:prSet presAssocID="{A1FA921A-E44F-4562-86DE-030E8854268D}" presName="textNode" presStyleLbl="bgShp" presStyleIdx="0" presStyleCnt="4"/>
      <dgm:spPr/>
      <dgm:t>
        <a:bodyPr/>
        <a:lstStyle/>
        <a:p>
          <a:endParaRPr lang="en-US"/>
        </a:p>
      </dgm:t>
    </dgm:pt>
    <dgm:pt modelId="{2119A180-7DBB-4955-BD9C-956B90564504}" type="pres">
      <dgm:prSet presAssocID="{A1FA921A-E44F-4562-86DE-030E8854268D}" presName="compChildNode" presStyleCnt="0"/>
      <dgm:spPr/>
      <dgm:t>
        <a:bodyPr/>
        <a:lstStyle/>
        <a:p>
          <a:endParaRPr lang="en-US"/>
        </a:p>
      </dgm:t>
    </dgm:pt>
    <dgm:pt modelId="{D52A8BD7-0B8B-4BD8-84D6-6039A294D4D4}" type="pres">
      <dgm:prSet presAssocID="{A1FA921A-E44F-4562-86DE-030E8854268D}" presName="theInnerList" presStyleCnt="0"/>
      <dgm:spPr/>
      <dgm:t>
        <a:bodyPr/>
        <a:lstStyle/>
        <a:p>
          <a:endParaRPr lang="en-US"/>
        </a:p>
      </dgm:t>
    </dgm:pt>
    <dgm:pt modelId="{70FB7EE4-8844-41F9-8D25-FF0D7E6FDCBE}" type="pres">
      <dgm:prSet presAssocID="{C4F8397A-940C-4815-BC95-7E9F3FCEB3C9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B7810-2F20-4F10-9960-CF52D542AFF3}" type="pres">
      <dgm:prSet presAssocID="{C4F8397A-940C-4815-BC95-7E9F3FCEB3C9}" presName="aSpace2" presStyleCnt="0"/>
      <dgm:spPr/>
      <dgm:t>
        <a:bodyPr/>
        <a:lstStyle/>
        <a:p>
          <a:endParaRPr lang="en-US"/>
        </a:p>
      </dgm:t>
    </dgm:pt>
    <dgm:pt modelId="{6CD61E31-949C-40FC-B16B-8B7E81D2F369}" type="pres">
      <dgm:prSet presAssocID="{BE9BCD37-D36E-46CC-A7D2-84C9119E2D8F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0AD9-7528-414C-8892-5C827876A781}" type="pres">
      <dgm:prSet presAssocID="{A1FA921A-E44F-4562-86DE-030E8854268D}" presName="aSpace" presStyleCnt="0"/>
      <dgm:spPr/>
      <dgm:t>
        <a:bodyPr/>
        <a:lstStyle/>
        <a:p>
          <a:endParaRPr lang="en-US"/>
        </a:p>
      </dgm:t>
    </dgm:pt>
    <dgm:pt modelId="{6FB39F7C-2B6B-4128-8355-73FBF8DC7696}" type="pres">
      <dgm:prSet presAssocID="{76CAFB34-5AF1-4A86-AAB4-215FEC56CA28}" presName="compNode" presStyleCnt="0"/>
      <dgm:spPr/>
      <dgm:t>
        <a:bodyPr/>
        <a:lstStyle/>
        <a:p>
          <a:endParaRPr lang="en-US"/>
        </a:p>
      </dgm:t>
    </dgm:pt>
    <dgm:pt modelId="{09B0DB0A-7FBB-47F5-BCC6-2D4355693AE4}" type="pres">
      <dgm:prSet presAssocID="{76CAFB34-5AF1-4A86-AAB4-215FEC56CA28}" presName="aNode" presStyleLbl="bgShp" presStyleIdx="1" presStyleCnt="4"/>
      <dgm:spPr/>
      <dgm:t>
        <a:bodyPr/>
        <a:lstStyle/>
        <a:p>
          <a:endParaRPr lang="en-US"/>
        </a:p>
      </dgm:t>
    </dgm:pt>
    <dgm:pt modelId="{6C18111B-352F-45AA-9D69-BB7C61B3005F}" type="pres">
      <dgm:prSet presAssocID="{76CAFB34-5AF1-4A86-AAB4-215FEC56CA28}" presName="textNode" presStyleLbl="bgShp" presStyleIdx="1" presStyleCnt="4"/>
      <dgm:spPr/>
      <dgm:t>
        <a:bodyPr/>
        <a:lstStyle/>
        <a:p>
          <a:endParaRPr lang="en-US"/>
        </a:p>
      </dgm:t>
    </dgm:pt>
    <dgm:pt modelId="{1B666BE0-62F9-44AF-92DB-6819971F6055}" type="pres">
      <dgm:prSet presAssocID="{76CAFB34-5AF1-4A86-AAB4-215FEC56CA28}" presName="compChildNode" presStyleCnt="0"/>
      <dgm:spPr/>
      <dgm:t>
        <a:bodyPr/>
        <a:lstStyle/>
        <a:p>
          <a:endParaRPr lang="en-US"/>
        </a:p>
      </dgm:t>
    </dgm:pt>
    <dgm:pt modelId="{E93CD27F-D505-4591-BE3D-BFBB7CB93BC9}" type="pres">
      <dgm:prSet presAssocID="{76CAFB34-5AF1-4A86-AAB4-215FEC56CA28}" presName="theInnerList" presStyleCnt="0"/>
      <dgm:spPr/>
      <dgm:t>
        <a:bodyPr/>
        <a:lstStyle/>
        <a:p>
          <a:endParaRPr lang="en-US"/>
        </a:p>
      </dgm:t>
    </dgm:pt>
    <dgm:pt modelId="{891C4403-A8BC-4C24-99CB-7B98FBF281B3}" type="pres">
      <dgm:prSet presAssocID="{EEC3E801-33E9-447D-B9D4-66D54E877DC1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DD5D8-FC3C-4173-BDA3-E61A90C6B70C}" type="pres">
      <dgm:prSet presAssocID="{EEC3E801-33E9-447D-B9D4-66D54E877DC1}" presName="aSpace2" presStyleCnt="0"/>
      <dgm:spPr/>
      <dgm:t>
        <a:bodyPr/>
        <a:lstStyle/>
        <a:p>
          <a:endParaRPr lang="en-US"/>
        </a:p>
      </dgm:t>
    </dgm:pt>
    <dgm:pt modelId="{D791D55E-C315-4152-B806-577EFAFE544E}" type="pres">
      <dgm:prSet presAssocID="{1039B31F-C7D2-4B78-AB80-ABE7A0E8A004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CEF33-FFEA-47CF-988C-85AF1597338F}" type="pres">
      <dgm:prSet presAssocID="{76CAFB34-5AF1-4A86-AAB4-215FEC56CA28}" presName="aSpace" presStyleCnt="0"/>
      <dgm:spPr/>
      <dgm:t>
        <a:bodyPr/>
        <a:lstStyle/>
        <a:p>
          <a:endParaRPr lang="en-US"/>
        </a:p>
      </dgm:t>
    </dgm:pt>
    <dgm:pt modelId="{AEB73C3F-2062-4550-BDE9-44BA58287065}" type="pres">
      <dgm:prSet presAssocID="{CFEA8E28-6FEF-4B02-A761-FE06BEFA1221}" presName="compNode" presStyleCnt="0"/>
      <dgm:spPr/>
      <dgm:t>
        <a:bodyPr/>
        <a:lstStyle/>
        <a:p>
          <a:endParaRPr lang="en-US"/>
        </a:p>
      </dgm:t>
    </dgm:pt>
    <dgm:pt modelId="{C5965F20-E412-4979-A6F4-6029BFE3D917}" type="pres">
      <dgm:prSet presAssocID="{CFEA8E28-6FEF-4B02-A761-FE06BEFA1221}" presName="aNode" presStyleLbl="bgShp" presStyleIdx="2" presStyleCnt="4"/>
      <dgm:spPr/>
      <dgm:t>
        <a:bodyPr/>
        <a:lstStyle/>
        <a:p>
          <a:endParaRPr lang="en-US"/>
        </a:p>
      </dgm:t>
    </dgm:pt>
    <dgm:pt modelId="{E24871D7-FF9F-4D28-921C-BB71235A1FD1}" type="pres">
      <dgm:prSet presAssocID="{CFEA8E28-6FEF-4B02-A761-FE06BEFA1221}" presName="textNode" presStyleLbl="bgShp" presStyleIdx="2" presStyleCnt="4"/>
      <dgm:spPr/>
      <dgm:t>
        <a:bodyPr/>
        <a:lstStyle/>
        <a:p>
          <a:endParaRPr lang="en-US"/>
        </a:p>
      </dgm:t>
    </dgm:pt>
    <dgm:pt modelId="{34A698DF-A864-44C3-861D-00CB37C1B6E9}" type="pres">
      <dgm:prSet presAssocID="{CFEA8E28-6FEF-4B02-A761-FE06BEFA1221}" presName="compChildNode" presStyleCnt="0"/>
      <dgm:spPr/>
      <dgm:t>
        <a:bodyPr/>
        <a:lstStyle/>
        <a:p>
          <a:endParaRPr lang="en-US"/>
        </a:p>
      </dgm:t>
    </dgm:pt>
    <dgm:pt modelId="{CEC1CB15-D5CD-4A5F-9B32-B47F74059C9A}" type="pres">
      <dgm:prSet presAssocID="{CFEA8E28-6FEF-4B02-A761-FE06BEFA1221}" presName="theInnerList" presStyleCnt="0"/>
      <dgm:spPr/>
      <dgm:t>
        <a:bodyPr/>
        <a:lstStyle/>
        <a:p>
          <a:endParaRPr lang="en-US"/>
        </a:p>
      </dgm:t>
    </dgm:pt>
    <dgm:pt modelId="{41C8788F-E278-4287-A6A9-0D91327944C4}" type="pres">
      <dgm:prSet presAssocID="{F47517A9-E811-4134-9FFE-283AC6BA62FB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AC2B9-665A-422F-B83E-4A7D78187AA6}" type="pres">
      <dgm:prSet presAssocID="{F47517A9-E811-4134-9FFE-283AC6BA62FB}" presName="aSpace2" presStyleCnt="0"/>
      <dgm:spPr/>
      <dgm:t>
        <a:bodyPr/>
        <a:lstStyle/>
        <a:p>
          <a:endParaRPr lang="en-US"/>
        </a:p>
      </dgm:t>
    </dgm:pt>
    <dgm:pt modelId="{3F4EA4C2-BECD-4C02-A678-C7587A6F3B54}" type="pres">
      <dgm:prSet presAssocID="{EB50DAD8-2709-47C1-8B13-0F692805DE0D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691D8-9379-4352-9518-F0C09705AB20}" type="pres">
      <dgm:prSet presAssocID="{CFEA8E28-6FEF-4B02-A761-FE06BEFA1221}" presName="aSpace" presStyleCnt="0"/>
      <dgm:spPr/>
      <dgm:t>
        <a:bodyPr/>
        <a:lstStyle/>
        <a:p>
          <a:endParaRPr lang="en-US"/>
        </a:p>
      </dgm:t>
    </dgm:pt>
    <dgm:pt modelId="{E6900C5C-25AC-416A-A122-4A8A48C7ACB8}" type="pres">
      <dgm:prSet presAssocID="{9793EA59-C8E5-4DEA-8BC2-D303C884AC39}" presName="compNode" presStyleCnt="0"/>
      <dgm:spPr/>
      <dgm:t>
        <a:bodyPr/>
        <a:lstStyle/>
        <a:p>
          <a:endParaRPr lang="en-US"/>
        </a:p>
      </dgm:t>
    </dgm:pt>
    <dgm:pt modelId="{58EC5222-AC73-429E-90D5-FAC1CA58A097}" type="pres">
      <dgm:prSet presAssocID="{9793EA59-C8E5-4DEA-8BC2-D303C884AC39}" presName="aNode" presStyleLbl="bgShp" presStyleIdx="3" presStyleCnt="4"/>
      <dgm:spPr/>
      <dgm:t>
        <a:bodyPr/>
        <a:lstStyle/>
        <a:p>
          <a:endParaRPr lang="en-US"/>
        </a:p>
      </dgm:t>
    </dgm:pt>
    <dgm:pt modelId="{D5E13B33-348B-4704-AAF7-2081DF87979F}" type="pres">
      <dgm:prSet presAssocID="{9793EA59-C8E5-4DEA-8BC2-D303C884AC39}" presName="textNode" presStyleLbl="bgShp" presStyleIdx="3" presStyleCnt="4"/>
      <dgm:spPr/>
      <dgm:t>
        <a:bodyPr/>
        <a:lstStyle/>
        <a:p>
          <a:endParaRPr lang="en-US"/>
        </a:p>
      </dgm:t>
    </dgm:pt>
    <dgm:pt modelId="{150613DD-6B26-4FBB-AFAF-3C08FF127E67}" type="pres">
      <dgm:prSet presAssocID="{9793EA59-C8E5-4DEA-8BC2-D303C884AC39}" presName="compChildNode" presStyleCnt="0"/>
      <dgm:spPr/>
      <dgm:t>
        <a:bodyPr/>
        <a:lstStyle/>
        <a:p>
          <a:endParaRPr lang="en-US"/>
        </a:p>
      </dgm:t>
    </dgm:pt>
    <dgm:pt modelId="{BD8D8808-046A-418F-9522-8130A97E4312}" type="pres">
      <dgm:prSet presAssocID="{9793EA59-C8E5-4DEA-8BC2-D303C884AC39}" presName="theInnerList" presStyleCnt="0"/>
      <dgm:spPr/>
      <dgm:t>
        <a:bodyPr/>
        <a:lstStyle/>
        <a:p>
          <a:endParaRPr lang="en-US"/>
        </a:p>
      </dgm:t>
    </dgm:pt>
    <dgm:pt modelId="{85197188-0772-451C-933B-87551E38718A}" type="pres">
      <dgm:prSet presAssocID="{5BF21FFB-48A2-41A5-89D3-5A021BFFDC81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D8EAB-461A-4A80-AA98-14DD2422BC91}" type="pres">
      <dgm:prSet presAssocID="{5BF21FFB-48A2-41A5-89D3-5A021BFFDC81}" presName="aSpace2" presStyleCnt="0"/>
      <dgm:spPr/>
      <dgm:t>
        <a:bodyPr/>
        <a:lstStyle/>
        <a:p>
          <a:endParaRPr lang="en-US"/>
        </a:p>
      </dgm:t>
    </dgm:pt>
    <dgm:pt modelId="{69CF853A-AD80-4FF0-A851-2AB4FC22AF09}" type="pres">
      <dgm:prSet presAssocID="{B891B350-65FF-46F2-899A-66AF2AEAA848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BB85D2-29D8-4939-B8CB-752FE16C1851}" srcId="{9793EA59-C8E5-4DEA-8BC2-D303C884AC39}" destId="{B891B350-65FF-46F2-899A-66AF2AEAA848}" srcOrd="1" destOrd="0" parTransId="{8225CEC2-AFC1-41B8-99C7-00392FA61710}" sibTransId="{FADF2B6C-1E37-403A-BF1C-6737D078B866}"/>
    <dgm:cxn modelId="{E2D6B462-6B74-4E2D-87B7-55A4FC40BA6F}" type="presOf" srcId="{1039B31F-C7D2-4B78-AB80-ABE7A0E8A004}" destId="{D791D55E-C315-4152-B806-577EFAFE544E}" srcOrd="0" destOrd="0" presId="urn:microsoft.com/office/officeart/2005/8/layout/lProcess2"/>
    <dgm:cxn modelId="{727B0EE7-38B5-415E-A84D-35D4BA1E7F0F}" type="presOf" srcId="{CFEA8E28-6FEF-4B02-A761-FE06BEFA1221}" destId="{C5965F20-E412-4979-A6F4-6029BFE3D917}" srcOrd="0" destOrd="0" presId="urn:microsoft.com/office/officeart/2005/8/layout/lProcess2"/>
    <dgm:cxn modelId="{E8236427-952A-44B5-9DB1-09EAEB840453}" srcId="{76CAFB34-5AF1-4A86-AAB4-215FEC56CA28}" destId="{1039B31F-C7D2-4B78-AB80-ABE7A0E8A004}" srcOrd="1" destOrd="0" parTransId="{B387D9BD-F1D7-42EA-BD47-FC1B29D13060}" sibTransId="{BD4E28B8-DAC0-4896-B315-13A3293BDAA6}"/>
    <dgm:cxn modelId="{5812A7A8-3061-4A02-B0AC-5E5460A39611}" type="presOf" srcId="{76CAFB34-5AF1-4A86-AAB4-215FEC56CA28}" destId="{09B0DB0A-7FBB-47F5-BCC6-2D4355693AE4}" srcOrd="0" destOrd="0" presId="urn:microsoft.com/office/officeart/2005/8/layout/lProcess2"/>
    <dgm:cxn modelId="{582034F5-800B-4C5A-9B2E-3EBC7A39CF79}" srcId="{E604C0FA-7729-4ECE-90D5-CC5943A1271E}" destId="{A1FA921A-E44F-4562-86DE-030E8854268D}" srcOrd="0" destOrd="0" parTransId="{D038F73A-2B66-44BA-BE74-12C79B26717E}" sibTransId="{0B42850A-2D0D-4989-B992-2AF91C763B05}"/>
    <dgm:cxn modelId="{D66A5992-0EA5-4752-B676-2E1EBC4BD25A}" srcId="{E604C0FA-7729-4ECE-90D5-CC5943A1271E}" destId="{CFEA8E28-6FEF-4B02-A761-FE06BEFA1221}" srcOrd="2" destOrd="0" parTransId="{E7C6356A-7D77-4216-8FDC-5C2A3D17EDF3}" sibTransId="{FC03F82D-6390-453E-8257-9C443E2FF013}"/>
    <dgm:cxn modelId="{B2AEC365-2D8C-4516-828B-5CEB52172393}" type="presOf" srcId="{EEC3E801-33E9-447D-B9D4-66D54E877DC1}" destId="{891C4403-A8BC-4C24-99CB-7B98FBF281B3}" srcOrd="0" destOrd="0" presId="urn:microsoft.com/office/officeart/2005/8/layout/lProcess2"/>
    <dgm:cxn modelId="{BDE61D2C-2372-4DA0-AC60-260E20EC0155}" srcId="{CFEA8E28-6FEF-4B02-A761-FE06BEFA1221}" destId="{EB50DAD8-2709-47C1-8B13-0F692805DE0D}" srcOrd="1" destOrd="0" parTransId="{D91C3F14-D84D-4E48-9DFE-A9C91DD8DC81}" sibTransId="{0A6D8BB0-737C-467C-8283-931B19A64075}"/>
    <dgm:cxn modelId="{4D5B0E0B-7449-4145-B1C5-672F82B270CF}" type="presOf" srcId="{C4F8397A-940C-4815-BC95-7E9F3FCEB3C9}" destId="{70FB7EE4-8844-41F9-8D25-FF0D7E6FDCBE}" srcOrd="0" destOrd="0" presId="urn:microsoft.com/office/officeart/2005/8/layout/lProcess2"/>
    <dgm:cxn modelId="{2C19C8A5-5E30-4AB4-8FBD-A21C57E373C1}" type="presOf" srcId="{CFEA8E28-6FEF-4B02-A761-FE06BEFA1221}" destId="{E24871D7-FF9F-4D28-921C-BB71235A1FD1}" srcOrd="1" destOrd="0" presId="urn:microsoft.com/office/officeart/2005/8/layout/lProcess2"/>
    <dgm:cxn modelId="{FDC7ECFC-C75E-4F53-8A0F-F09FD615C8FE}" type="presOf" srcId="{EB50DAD8-2709-47C1-8B13-0F692805DE0D}" destId="{3F4EA4C2-BECD-4C02-A678-C7587A6F3B54}" srcOrd="0" destOrd="0" presId="urn:microsoft.com/office/officeart/2005/8/layout/lProcess2"/>
    <dgm:cxn modelId="{2506608A-C91B-4C28-9005-AC9613DF5F9C}" type="presOf" srcId="{A1FA921A-E44F-4562-86DE-030E8854268D}" destId="{2E9294A6-21AD-4120-8EF2-0C31028D88BB}" srcOrd="0" destOrd="0" presId="urn:microsoft.com/office/officeart/2005/8/layout/lProcess2"/>
    <dgm:cxn modelId="{E61A5F04-0755-4D1D-AD85-DEF39E9A8559}" type="presOf" srcId="{BE9BCD37-D36E-46CC-A7D2-84C9119E2D8F}" destId="{6CD61E31-949C-40FC-B16B-8B7E81D2F369}" srcOrd="0" destOrd="0" presId="urn:microsoft.com/office/officeart/2005/8/layout/lProcess2"/>
    <dgm:cxn modelId="{6C2A4CFE-9432-4F20-BBDB-BD04CADB5CEF}" type="presOf" srcId="{9793EA59-C8E5-4DEA-8BC2-D303C884AC39}" destId="{D5E13B33-348B-4704-AAF7-2081DF87979F}" srcOrd="1" destOrd="0" presId="urn:microsoft.com/office/officeart/2005/8/layout/lProcess2"/>
    <dgm:cxn modelId="{32C7EB04-61EC-4BA0-BF91-8FA9DF539EBF}" srcId="{A1FA921A-E44F-4562-86DE-030E8854268D}" destId="{C4F8397A-940C-4815-BC95-7E9F3FCEB3C9}" srcOrd="0" destOrd="0" parTransId="{5296E4FB-83D7-4213-AE18-E89CBFEC1B70}" sibTransId="{871E0982-3047-4A79-A717-C7F12E74A3D0}"/>
    <dgm:cxn modelId="{F9B6A33C-98E3-44DE-A73C-BAEED3709B01}" type="presOf" srcId="{E604C0FA-7729-4ECE-90D5-CC5943A1271E}" destId="{35C061C4-0D44-4E7C-A97B-8881B73DB759}" srcOrd="0" destOrd="0" presId="urn:microsoft.com/office/officeart/2005/8/layout/lProcess2"/>
    <dgm:cxn modelId="{6D2B3915-A0B8-45B4-BFD6-951945E814E5}" type="presOf" srcId="{9793EA59-C8E5-4DEA-8BC2-D303C884AC39}" destId="{58EC5222-AC73-429E-90D5-FAC1CA58A097}" srcOrd="0" destOrd="0" presId="urn:microsoft.com/office/officeart/2005/8/layout/lProcess2"/>
    <dgm:cxn modelId="{25FB2069-58C3-4405-B0D4-776A9E2E9786}" type="presOf" srcId="{76CAFB34-5AF1-4A86-AAB4-215FEC56CA28}" destId="{6C18111B-352F-45AA-9D69-BB7C61B3005F}" srcOrd="1" destOrd="0" presId="urn:microsoft.com/office/officeart/2005/8/layout/lProcess2"/>
    <dgm:cxn modelId="{852257D1-29AA-44C7-BC1E-00F413D8548D}" srcId="{E604C0FA-7729-4ECE-90D5-CC5943A1271E}" destId="{9793EA59-C8E5-4DEA-8BC2-D303C884AC39}" srcOrd="3" destOrd="0" parTransId="{58F76D3B-1D2F-4FA6-AE84-3BA6AA9FDE76}" sibTransId="{5BAC1CC6-0E08-4013-BD4D-DD75ED53F3F7}"/>
    <dgm:cxn modelId="{18591CAC-D7AD-43CC-A10E-C9C015BF3657}" type="presOf" srcId="{5BF21FFB-48A2-41A5-89D3-5A021BFFDC81}" destId="{85197188-0772-451C-933B-87551E38718A}" srcOrd="0" destOrd="0" presId="urn:microsoft.com/office/officeart/2005/8/layout/lProcess2"/>
    <dgm:cxn modelId="{B03ABE21-0E12-44B4-8B8C-3B99F63C88ED}" srcId="{E604C0FA-7729-4ECE-90D5-CC5943A1271E}" destId="{76CAFB34-5AF1-4A86-AAB4-215FEC56CA28}" srcOrd="1" destOrd="0" parTransId="{7849BA6D-5395-414F-8610-904025F55469}" sibTransId="{787C2592-6D8E-4BEE-9B68-5ACB382976C4}"/>
    <dgm:cxn modelId="{5E0D799B-FD1B-4A2B-82FE-0123012FF9BC}" type="presOf" srcId="{F47517A9-E811-4134-9FFE-283AC6BA62FB}" destId="{41C8788F-E278-4287-A6A9-0D91327944C4}" srcOrd="0" destOrd="0" presId="urn:microsoft.com/office/officeart/2005/8/layout/lProcess2"/>
    <dgm:cxn modelId="{DE767A29-4E53-41EE-8B04-53DFB03472CD}" srcId="{A1FA921A-E44F-4562-86DE-030E8854268D}" destId="{BE9BCD37-D36E-46CC-A7D2-84C9119E2D8F}" srcOrd="1" destOrd="0" parTransId="{B5B8B4D8-61C7-4B3D-8877-BBBC1BA956CD}" sibTransId="{3D7994DE-BEBA-4161-802A-F47FF4CCBF8E}"/>
    <dgm:cxn modelId="{0D4C6390-0A85-417B-A5F4-8F0F5784AC4F}" srcId="{76CAFB34-5AF1-4A86-AAB4-215FEC56CA28}" destId="{EEC3E801-33E9-447D-B9D4-66D54E877DC1}" srcOrd="0" destOrd="0" parTransId="{89DF6939-3C36-4F47-BEE0-37847E9D10D8}" sibTransId="{9828707E-95B4-4C25-97EA-6DDCA2CC6A8B}"/>
    <dgm:cxn modelId="{639EB723-631E-4BA7-9E4B-26613BD34816}" type="presOf" srcId="{A1FA921A-E44F-4562-86DE-030E8854268D}" destId="{35BA0D3A-5F2F-49DB-9D86-936AD7C50940}" srcOrd="1" destOrd="0" presId="urn:microsoft.com/office/officeart/2005/8/layout/lProcess2"/>
    <dgm:cxn modelId="{55B1AF47-426B-4AED-BD23-3D0AE7FAF503}" srcId="{CFEA8E28-6FEF-4B02-A761-FE06BEFA1221}" destId="{F47517A9-E811-4134-9FFE-283AC6BA62FB}" srcOrd="0" destOrd="0" parTransId="{B2CA712B-7C35-426A-9CBC-616F5E54FA08}" sibTransId="{A4977346-4005-44DB-AB05-1D206B4EEF06}"/>
    <dgm:cxn modelId="{9B909926-81E6-4617-A275-7B58A6A20924}" srcId="{9793EA59-C8E5-4DEA-8BC2-D303C884AC39}" destId="{5BF21FFB-48A2-41A5-89D3-5A021BFFDC81}" srcOrd="0" destOrd="0" parTransId="{7D9D569A-D0E2-46A2-BF6E-E16E4841E644}" sibTransId="{6F125225-6396-44DA-BCF9-8B80DAFB2954}"/>
    <dgm:cxn modelId="{99DC6024-C863-4B99-82FC-68705CBE025F}" type="presOf" srcId="{B891B350-65FF-46F2-899A-66AF2AEAA848}" destId="{69CF853A-AD80-4FF0-A851-2AB4FC22AF09}" srcOrd="0" destOrd="0" presId="urn:microsoft.com/office/officeart/2005/8/layout/lProcess2"/>
    <dgm:cxn modelId="{D1A28C3E-3EE5-4241-B046-546D0E89DA47}" type="presParOf" srcId="{35C061C4-0D44-4E7C-A97B-8881B73DB759}" destId="{1D4544C9-3CC2-4B20-8416-9EEB1F02E424}" srcOrd="0" destOrd="0" presId="urn:microsoft.com/office/officeart/2005/8/layout/lProcess2"/>
    <dgm:cxn modelId="{C3A2A74B-92D6-4232-83A9-5AB8BDFF6FE4}" type="presParOf" srcId="{1D4544C9-3CC2-4B20-8416-9EEB1F02E424}" destId="{2E9294A6-21AD-4120-8EF2-0C31028D88BB}" srcOrd="0" destOrd="0" presId="urn:microsoft.com/office/officeart/2005/8/layout/lProcess2"/>
    <dgm:cxn modelId="{D59895C5-17C1-41F9-B6DC-B288F3B9D2F4}" type="presParOf" srcId="{1D4544C9-3CC2-4B20-8416-9EEB1F02E424}" destId="{35BA0D3A-5F2F-49DB-9D86-936AD7C50940}" srcOrd="1" destOrd="0" presId="urn:microsoft.com/office/officeart/2005/8/layout/lProcess2"/>
    <dgm:cxn modelId="{FFF2E9D4-05D2-4FBB-A447-A0F4A7C15741}" type="presParOf" srcId="{1D4544C9-3CC2-4B20-8416-9EEB1F02E424}" destId="{2119A180-7DBB-4955-BD9C-956B90564504}" srcOrd="2" destOrd="0" presId="urn:microsoft.com/office/officeart/2005/8/layout/lProcess2"/>
    <dgm:cxn modelId="{7C371EF2-4A88-478A-A02E-B56806650FF6}" type="presParOf" srcId="{2119A180-7DBB-4955-BD9C-956B90564504}" destId="{D52A8BD7-0B8B-4BD8-84D6-6039A294D4D4}" srcOrd="0" destOrd="0" presId="urn:microsoft.com/office/officeart/2005/8/layout/lProcess2"/>
    <dgm:cxn modelId="{85D2FDC4-12D7-437F-8830-E70A6B918CB0}" type="presParOf" srcId="{D52A8BD7-0B8B-4BD8-84D6-6039A294D4D4}" destId="{70FB7EE4-8844-41F9-8D25-FF0D7E6FDCBE}" srcOrd="0" destOrd="0" presId="urn:microsoft.com/office/officeart/2005/8/layout/lProcess2"/>
    <dgm:cxn modelId="{0F5B151A-A1F3-460A-8BB9-0D9A747E0EA7}" type="presParOf" srcId="{D52A8BD7-0B8B-4BD8-84D6-6039A294D4D4}" destId="{C6EB7810-2F20-4F10-9960-CF52D542AFF3}" srcOrd="1" destOrd="0" presId="urn:microsoft.com/office/officeart/2005/8/layout/lProcess2"/>
    <dgm:cxn modelId="{5E61E96A-D085-49E8-A4E0-940B7931FC53}" type="presParOf" srcId="{D52A8BD7-0B8B-4BD8-84D6-6039A294D4D4}" destId="{6CD61E31-949C-40FC-B16B-8B7E81D2F369}" srcOrd="2" destOrd="0" presId="urn:microsoft.com/office/officeart/2005/8/layout/lProcess2"/>
    <dgm:cxn modelId="{9AE2E835-17EF-429D-9850-38EFAB9D5876}" type="presParOf" srcId="{35C061C4-0D44-4E7C-A97B-8881B73DB759}" destId="{C6060AD9-7528-414C-8892-5C827876A781}" srcOrd="1" destOrd="0" presId="urn:microsoft.com/office/officeart/2005/8/layout/lProcess2"/>
    <dgm:cxn modelId="{770F2A59-AF08-424E-9FB7-3D6C48D3C9B4}" type="presParOf" srcId="{35C061C4-0D44-4E7C-A97B-8881B73DB759}" destId="{6FB39F7C-2B6B-4128-8355-73FBF8DC7696}" srcOrd="2" destOrd="0" presId="urn:microsoft.com/office/officeart/2005/8/layout/lProcess2"/>
    <dgm:cxn modelId="{67F4A2C7-6459-4372-B537-4B893B7EADEC}" type="presParOf" srcId="{6FB39F7C-2B6B-4128-8355-73FBF8DC7696}" destId="{09B0DB0A-7FBB-47F5-BCC6-2D4355693AE4}" srcOrd="0" destOrd="0" presId="urn:microsoft.com/office/officeart/2005/8/layout/lProcess2"/>
    <dgm:cxn modelId="{84367210-94B0-4FF0-B463-6793D666BE85}" type="presParOf" srcId="{6FB39F7C-2B6B-4128-8355-73FBF8DC7696}" destId="{6C18111B-352F-45AA-9D69-BB7C61B3005F}" srcOrd="1" destOrd="0" presId="urn:microsoft.com/office/officeart/2005/8/layout/lProcess2"/>
    <dgm:cxn modelId="{25F07E34-22A6-4330-A4F4-A6E311DBBE4E}" type="presParOf" srcId="{6FB39F7C-2B6B-4128-8355-73FBF8DC7696}" destId="{1B666BE0-62F9-44AF-92DB-6819971F6055}" srcOrd="2" destOrd="0" presId="urn:microsoft.com/office/officeart/2005/8/layout/lProcess2"/>
    <dgm:cxn modelId="{D6CDB440-0974-4AD5-9F4E-6463D45998E4}" type="presParOf" srcId="{1B666BE0-62F9-44AF-92DB-6819971F6055}" destId="{E93CD27F-D505-4591-BE3D-BFBB7CB93BC9}" srcOrd="0" destOrd="0" presId="urn:microsoft.com/office/officeart/2005/8/layout/lProcess2"/>
    <dgm:cxn modelId="{B415BA60-B744-496F-8625-462F07F091F2}" type="presParOf" srcId="{E93CD27F-D505-4591-BE3D-BFBB7CB93BC9}" destId="{891C4403-A8BC-4C24-99CB-7B98FBF281B3}" srcOrd="0" destOrd="0" presId="urn:microsoft.com/office/officeart/2005/8/layout/lProcess2"/>
    <dgm:cxn modelId="{FE30889D-80E3-47D9-895E-E6021FED2B2A}" type="presParOf" srcId="{E93CD27F-D505-4591-BE3D-BFBB7CB93BC9}" destId="{A4BDD5D8-FC3C-4173-BDA3-E61A90C6B70C}" srcOrd="1" destOrd="0" presId="urn:microsoft.com/office/officeart/2005/8/layout/lProcess2"/>
    <dgm:cxn modelId="{42D12196-FC83-4A2D-98DB-CE3C0662211D}" type="presParOf" srcId="{E93CD27F-D505-4591-BE3D-BFBB7CB93BC9}" destId="{D791D55E-C315-4152-B806-577EFAFE544E}" srcOrd="2" destOrd="0" presId="urn:microsoft.com/office/officeart/2005/8/layout/lProcess2"/>
    <dgm:cxn modelId="{2F22E6FD-37B9-47A5-9295-6E1950D82DF3}" type="presParOf" srcId="{35C061C4-0D44-4E7C-A97B-8881B73DB759}" destId="{7A0CEF33-FFEA-47CF-988C-85AF1597338F}" srcOrd="3" destOrd="0" presId="urn:microsoft.com/office/officeart/2005/8/layout/lProcess2"/>
    <dgm:cxn modelId="{19177D50-BB18-4743-9493-94AB82C141CD}" type="presParOf" srcId="{35C061C4-0D44-4E7C-A97B-8881B73DB759}" destId="{AEB73C3F-2062-4550-BDE9-44BA58287065}" srcOrd="4" destOrd="0" presId="urn:microsoft.com/office/officeart/2005/8/layout/lProcess2"/>
    <dgm:cxn modelId="{E45F36FA-E19F-4045-88F4-20AB3291586F}" type="presParOf" srcId="{AEB73C3F-2062-4550-BDE9-44BA58287065}" destId="{C5965F20-E412-4979-A6F4-6029BFE3D917}" srcOrd="0" destOrd="0" presId="urn:microsoft.com/office/officeart/2005/8/layout/lProcess2"/>
    <dgm:cxn modelId="{1D17A503-AB60-4398-9DA6-3010A0C63E0D}" type="presParOf" srcId="{AEB73C3F-2062-4550-BDE9-44BA58287065}" destId="{E24871D7-FF9F-4D28-921C-BB71235A1FD1}" srcOrd="1" destOrd="0" presId="urn:microsoft.com/office/officeart/2005/8/layout/lProcess2"/>
    <dgm:cxn modelId="{CC8C22AF-C251-4EB0-8778-2D1EF08F2C38}" type="presParOf" srcId="{AEB73C3F-2062-4550-BDE9-44BA58287065}" destId="{34A698DF-A864-44C3-861D-00CB37C1B6E9}" srcOrd="2" destOrd="0" presId="urn:microsoft.com/office/officeart/2005/8/layout/lProcess2"/>
    <dgm:cxn modelId="{3A9E5E3D-E612-465E-8E23-14B43A27FE15}" type="presParOf" srcId="{34A698DF-A864-44C3-861D-00CB37C1B6E9}" destId="{CEC1CB15-D5CD-4A5F-9B32-B47F74059C9A}" srcOrd="0" destOrd="0" presId="urn:microsoft.com/office/officeart/2005/8/layout/lProcess2"/>
    <dgm:cxn modelId="{DBF3428C-794F-48D4-9554-E18FE5F2206F}" type="presParOf" srcId="{CEC1CB15-D5CD-4A5F-9B32-B47F74059C9A}" destId="{41C8788F-E278-4287-A6A9-0D91327944C4}" srcOrd="0" destOrd="0" presId="urn:microsoft.com/office/officeart/2005/8/layout/lProcess2"/>
    <dgm:cxn modelId="{E29B7018-F57C-4DB0-ADCE-421BDDFA4A1D}" type="presParOf" srcId="{CEC1CB15-D5CD-4A5F-9B32-B47F74059C9A}" destId="{528AC2B9-665A-422F-B83E-4A7D78187AA6}" srcOrd="1" destOrd="0" presId="urn:microsoft.com/office/officeart/2005/8/layout/lProcess2"/>
    <dgm:cxn modelId="{49DDF22F-151B-4CF9-8471-15B59F5E6F2C}" type="presParOf" srcId="{CEC1CB15-D5CD-4A5F-9B32-B47F74059C9A}" destId="{3F4EA4C2-BECD-4C02-A678-C7587A6F3B54}" srcOrd="2" destOrd="0" presId="urn:microsoft.com/office/officeart/2005/8/layout/lProcess2"/>
    <dgm:cxn modelId="{B1DFBDD4-4917-4C80-9523-628105694D30}" type="presParOf" srcId="{35C061C4-0D44-4E7C-A97B-8881B73DB759}" destId="{43D691D8-9379-4352-9518-F0C09705AB20}" srcOrd="5" destOrd="0" presId="urn:microsoft.com/office/officeart/2005/8/layout/lProcess2"/>
    <dgm:cxn modelId="{486D915E-7A66-4606-B8B1-BEF4BF98993B}" type="presParOf" srcId="{35C061C4-0D44-4E7C-A97B-8881B73DB759}" destId="{E6900C5C-25AC-416A-A122-4A8A48C7ACB8}" srcOrd="6" destOrd="0" presId="urn:microsoft.com/office/officeart/2005/8/layout/lProcess2"/>
    <dgm:cxn modelId="{5B954A07-3A37-452B-9A87-6781045147C9}" type="presParOf" srcId="{E6900C5C-25AC-416A-A122-4A8A48C7ACB8}" destId="{58EC5222-AC73-429E-90D5-FAC1CA58A097}" srcOrd="0" destOrd="0" presId="urn:microsoft.com/office/officeart/2005/8/layout/lProcess2"/>
    <dgm:cxn modelId="{F480B476-3132-4858-9591-28D050C2B3A9}" type="presParOf" srcId="{E6900C5C-25AC-416A-A122-4A8A48C7ACB8}" destId="{D5E13B33-348B-4704-AAF7-2081DF87979F}" srcOrd="1" destOrd="0" presId="urn:microsoft.com/office/officeart/2005/8/layout/lProcess2"/>
    <dgm:cxn modelId="{D8D77F46-B6AA-4225-ADD1-EFF42E99A858}" type="presParOf" srcId="{E6900C5C-25AC-416A-A122-4A8A48C7ACB8}" destId="{150613DD-6B26-4FBB-AFAF-3C08FF127E67}" srcOrd="2" destOrd="0" presId="urn:microsoft.com/office/officeart/2005/8/layout/lProcess2"/>
    <dgm:cxn modelId="{4978C822-3D8D-40FE-A3E1-7C77B955767B}" type="presParOf" srcId="{150613DD-6B26-4FBB-AFAF-3C08FF127E67}" destId="{BD8D8808-046A-418F-9522-8130A97E4312}" srcOrd="0" destOrd="0" presId="urn:microsoft.com/office/officeart/2005/8/layout/lProcess2"/>
    <dgm:cxn modelId="{C4566110-24DD-4C53-9D73-07F360F32920}" type="presParOf" srcId="{BD8D8808-046A-418F-9522-8130A97E4312}" destId="{85197188-0772-451C-933B-87551E38718A}" srcOrd="0" destOrd="0" presId="urn:microsoft.com/office/officeart/2005/8/layout/lProcess2"/>
    <dgm:cxn modelId="{2576D722-CDDB-4BE8-BCD1-3C16A30D3707}" type="presParOf" srcId="{BD8D8808-046A-418F-9522-8130A97E4312}" destId="{3D8D8EAB-461A-4A80-AA98-14DD2422BC91}" srcOrd="1" destOrd="0" presId="urn:microsoft.com/office/officeart/2005/8/layout/lProcess2"/>
    <dgm:cxn modelId="{B6F159AE-C89B-405D-9ABC-F147350E0E69}" type="presParOf" srcId="{BD8D8808-046A-418F-9522-8130A97E4312}" destId="{69CF853A-AD80-4FF0-A851-2AB4FC22AF0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B80D7E4-E4A8-43AB-85DC-46B0E234D6B3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B783BE-AE19-4818-B634-57B7FC357341}">
      <dgm:prSet/>
      <dgm:spPr/>
      <dgm:t>
        <a:bodyPr/>
        <a:lstStyle/>
        <a:p>
          <a:r>
            <a:rPr lang="en-US" dirty="0" smtClean="0"/>
            <a:t>SABLA “2010</a:t>
          </a:r>
          <a:endParaRPr lang="en-US" dirty="0"/>
        </a:p>
      </dgm:t>
    </dgm:pt>
    <dgm:pt modelId="{C7AE0C00-F380-4F29-B589-6EDB7BB3EE19}" type="parTrans" cxnId="{3063705B-6CAB-491E-B4D0-82DA2D8294C0}">
      <dgm:prSet/>
      <dgm:spPr/>
      <dgm:t>
        <a:bodyPr/>
        <a:lstStyle/>
        <a:p>
          <a:endParaRPr lang="en-US"/>
        </a:p>
      </dgm:t>
    </dgm:pt>
    <dgm:pt modelId="{199EC337-3F67-4B60-B36A-205986AD5E47}" type="sibTrans" cxnId="{3063705B-6CAB-491E-B4D0-82DA2D8294C0}">
      <dgm:prSet/>
      <dgm:spPr/>
      <dgm:t>
        <a:bodyPr/>
        <a:lstStyle/>
        <a:p>
          <a:endParaRPr lang="en-US"/>
        </a:p>
      </dgm:t>
    </dgm:pt>
    <dgm:pt modelId="{ED815B56-E89A-45B1-BD89-23CA6E170A6A}">
      <dgm:prSet/>
      <dgm:spPr/>
      <dgm:t>
        <a:bodyPr/>
        <a:lstStyle/>
        <a:p>
          <a:r>
            <a:rPr lang="en-US" dirty="0"/>
            <a:t>Rajiv Gandhi Scheme for Empowerment of Adolescent Girls- Age 11-18</a:t>
          </a:r>
        </a:p>
      </dgm:t>
    </dgm:pt>
    <dgm:pt modelId="{D913A546-6880-43BD-9178-91E636CE9BEF}" type="parTrans" cxnId="{B9C83FE7-2357-4BC7-A1F1-C875CAF07052}">
      <dgm:prSet/>
      <dgm:spPr/>
      <dgm:t>
        <a:bodyPr/>
        <a:lstStyle/>
        <a:p>
          <a:endParaRPr lang="en-US"/>
        </a:p>
      </dgm:t>
    </dgm:pt>
    <dgm:pt modelId="{E59CB80C-8C90-4938-9C67-1AB4968F67C7}" type="sibTrans" cxnId="{B9C83FE7-2357-4BC7-A1F1-C875CAF07052}">
      <dgm:prSet/>
      <dgm:spPr/>
      <dgm:t>
        <a:bodyPr/>
        <a:lstStyle/>
        <a:p>
          <a:endParaRPr lang="en-US"/>
        </a:p>
      </dgm:t>
    </dgm:pt>
    <dgm:pt modelId="{8E664D60-6BD8-47D1-884D-A148C7E07F18}">
      <dgm:prSet/>
      <dgm:spPr/>
      <dgm:t>
        <a:bodyPr/>
        <a:lstStyle/>
        <a:p>
          <a:r>
            <a:rPr lang="en-US" dirty="0" err="1"/>
            <a:t>Priyadarshini</a:t>
          </a:r>
          <a:endParaRPr lang="en-US" dirty="0"/>
        </a:p>
      </dgm:t>
    </dgm:pt>
    <dgm:pt modelId="{3E4A6257-8560-4FDB-B921-66CB779C5D9B}" type="parTrans" cxnId="{58727BE6-C9A6-4A88-B81B-97A20E6FC604}">
      <dgm:prSet/>
      <dgm:spPr/>
      <dgm:t>
        <a:bodyPr/>
        <a:lstStyle/>
        <a:p>
          <a:endParaRPr lang="en-US"/>
        </a:p>
      </dgm:t>
    </dgm:pt>
    <dgm:pt modelId="{C3338DB1-AD1E-4B68-8DA9-0C73A7FF8125}" type="sibTrans" cxnId="{58727BE6-C9A6-4A88-B81B-97A20E6FC604}">
      <dgm:prSet/>
      <dgm:spPr/>
      <dgm:t>
        <a:bodyPr/>
        <a:lstStyle/>
        <a:p>
          <a:endParaRPr lang="en-US"/>
        </a:p>
      </dgm:t>
    </dgm:pt>
    <dgm:pt modelId="{1F7BDE44-E7AE-41CA-B397-5FDFC2E6A8B9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Mid Gangetic Plains of </a:t>
          </a:r>
          <a:r>
            <a:rPr lang="en-US" dirty="0" err="1"/>
            <a:t>UP+Bihar</a:t>
          </a:r>
          <a:endParaRPr lang="en-US" dirty="0"/>
        </a:p>
      </dgm:t>
    </dgm:pt>
    <dgm:pt modelId="{75CD9B99-4DC0-4958-9854-8F72FF88B326}" type="parTrans" cxnId="{E9A4EBB5-9CCD-4D66-B48A-2D0CC81957A3}">
      <dgm:prSet/>
      <dgm:spPr/>
      <dgm:t>
        <a:bodyPr/>
        <a:lstStyle/>
        <a:p>
          <a:endParaRPr lang="en-US"/>
        </a:p>
      </dgm:t>
    </dgm:pt>
    <dgm:pt modelId="{E57A7C21-00DD-49B6-ABF5-C522119A67C3}" type="sibTrans" cxnId="{E9A4EBB5-9CCD-4D66-B48A-2D0CC81957A3}">
      <dgm:prSet/>
      <dgm:spPr/>
      <dgm:t>
        <a:bodyPr/>
        <a:lstStyle/>
        <a:p>
          <a:endParaRPr lang="en-US"/>
        </a:p>
      </dgm:t>
    </dgm:pt>
    <dgm:pt modelId="{5FC7B54D-1FB8-46AB-B00A-956575339BC4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Empowerment and Livelihood Programme </a:t>
          </a:r>
          <a:r>
            <a:rPr lang="en-US" dirty="0" smtClean="0"/>
            <a:t>in</a:t>
          </a:r>
          <a:endParaRPr lang="en-US" dirty="0"/>
        </a:p>
      </dgm:t>
    </dgm:pt>
    <dgm:pt modelId="{D36C5EA4-009C-4C93-BB96-924A0DC9BA61}" type="parTrans" cxnId="{5CA9FDFE-93C0-4BA0-8A49-6316D72B1CA5}">
      <dgm:prSet/>
      <dgm:spPr/>
      <dgm:t>
        <a:bodyPr/>
        <a:lstStyle/>
        <a:p>
          <a:endParaRPr lang="en-US"/>
        </a:p>
      </dgm:t>
    </dgm:pt>
    <dgm:pt modelId="{79044AE9-DC3B-466A-A2AE-1261EC9B21C5}" type="sibTrans" cxnId="{5CA9FDFE-93C0-4BA0-8A49-6316D72B1CA5}">
      <dgm:prSet/>
      <dgm:spPr/>
      <dgm:t>
        <a:bodyPr/>
        <a:lstStyle/>
        <a:p>
          <a:endParaRPr lang="en-US"/>
        </a:p>
      </dgm:t>
    </dgm:pt>
    <dgm:pt modelId="{19965787-0C9C-4FEF-8DF6-73D147B24DC6}">
      <dgm:prSet/>
      <dgm:spPr/>
      <dgm:t>
        <a:bodyPr/>
        <a:lstStyle/>
        <a:p>
          <a:r>
            <a:rPr lang="en-US" dirty="0"/>
            <a:t>STEP</a:t>
          </a:r>
        </a:p>
      </dgm:t>
    </dgm:pt>
    <dgm:pt modelId="{EA6E3FBC-074A-4418-91AD-11D67123018B}" type="parTrans" cxnId="{7111640B-5BDA-45B3-BA59-4EE4C9B841D1}">
      <dgm:prSet/>
      <dgm:spPr/>
      <dgm:t>
        <a:bodyPr/>
        <a:lstStyle/>
        <a:p>
          <a:endParaRPr lang="en-US"/>
        </a:p>
      </dgm:t>
    </dgm:pt>
    <dgm:pt modelId="{55735DD0-5F98-4799-9EBA-F4CC9E00F749}" type="sibTrans" cxnId="{7111640B-5BDA-45B3-BA59-4EE4C9B841D1}">
      <dgm:prSet/>
      <dgm:spPr/>
      <dgm:t>
        <a:bodyPr/>
        <a:lstStyle/>
        <a:p>
          <a:endParaRPr lang="en-US"/>
        </a:p>
      </dgm:t>
    </dgm:pt>
    <dgm:pt modelId="{2D714152-3E63-4383-A873-F84E2B0BEB0D}">
      <dgm:prSet/>
      <dgm:spPr/>
      <dgm:t>
        <a:bodyPr/>
        <a:lstStyle/>
        <a:p>
          <a:r>
            <a:rPr lang="en-US" dirty="0"/>
            <a:t>Support to training and employment program</a:t>
          </a:r>
        </a:p>
      </dgm:t>
    </dgm:pt>
    <dgm:pt modelId="{D1CD7D99-2204-40EF-AFF6-81961C9AFDBA}" type="parTrans" cxnId="{53CC97FC-795A-4AD4-B778-7216788A966A}">
      <dgm:prSet/>
      <dgm:spPr/>
      <dgm:t>
        <a:bodyPr/>
        <a:lstStyle/>
        <a:p>
          <a:endParaRPr lang="en-US"/>
        </a:p>
      </dgm:t>
    </dgm:pt>
    <dgm:pt modelId="{8462BE1D-1C12-475D-A0C6-F352601C1593}" type="sibTrans" cxnId="{53CC97FC-795A-4AD4-B778-7216788A966A}">
      <dgm:prSet/>
      <dgm:spPr/>
      <dgm:t>
        <a:bodyPr/>
        <a:lstStyle/>
        <a:p>
          <a:endParaRPr lang="en-US"/>
        </a:p>
      </dgm:t>
    </dgm:pt>
    <dgm:pt modelId="{08182EDC-1147-48E6-A424-A524BAABAB2A}">
      <dgm:prSet/>
      <dgm:spPr/>
      <dgm:t>
        <a:bodyPr/>
        <a:lstStyle/>
        <a:p>
          <a:r>
            <a:rPr lang="en-US" dirty="0"/>
            <a:t>Nutrition, non-nutrition</a:t>
          </a:r>
        </a:p>
      </dgm:t>
    </dgm:pt>
    <dgm:pt modelId="{869A2ED5-0FDA-4F50-833E-279D98DE497C}" type="parTrans" cxnId="{DB9FD24A-16F2-4D57-B7ED-885A9690FB55}">
      <dgm:prSet/>
      <dgm:spPr/>
      <dgm:t>
        <a:bodyPr/>
        <a:lstStyle/>
        <a:p>
          <a:endParaRPr lang="en-US"/>
        </a:p>
      </dgm:t>
    </dgm:pt>
    <dgm:pt modelId="{BD7872E3-E047-4108-96DB-BA9052FDCA91}" type="sibTrans" cxnId="{DB9FD24A-16F2-4D57-B7ED-885A9690FB55}">
      <dgm:prSet/>
      <dgm:spPr/>
      <dgm:t>
        <a:bodyPr/>
        <a:lstStyle/>
        <a:p>
          <a:endParaRPr lang="en-US"/>
        </a:p>
      </dgm:t>
    </dgm:pt>
    <dgm:pt modelId="{BDDB1220-8788-4ED1-A495-04F7552F8690}">
      <dgm:prSet/>
      <dgm:spPr/>
      <dgm:t>
        <a:bodyPr/>
        <a:lstStyle/>
        <a:p>
          <a:r>
            <a:rPr lang="en-US" dirty="0" err="1"/>
            <a:t>Sneh</a:t>
          </a:r>
          <a:r>
            <a:rPr lang="en-US" dirty="0"/>
            <a:t> </a:t>
          </a:r>
          <a:r>
            <a:rPr lang="en-US" dirty="0" err="1"/>
            <a:t>Shibir</a:t>
          </a:r>
          <a:endParaRPr lang="en-US" dirty="0"/>
        </a:p>
      </dgm:t>
    </dgm:pt>
    <dgm:pt modelId="{37DAC524-7FC4-4B2D-8251-55CD1D6E0736}" type="parTrans" cxnId="{EB13E990-E508-4D08-9C84-64DECF733AAB}">
      <dgm:prSet/>
      <dgm:spPr/>
      <dgm:t>
        <a:bodyPr/>
        <a:lstStyle/>
        <a:p>
          <a:endParaRPr lang="en-US"/>
        </a:p>
      </dgm:t>
    </dgm:pt>
    <dgm:pt modelId="{3091B38D-A223-425E-9DF7-7BA61C3B9B64}" type="sibTrans" cxnId="{EB13E990-E508-4D08-9C84-64DECF733AAB}">
      <dgm:prSet/>
      <dgm:spPr/>
      <dgm:t>
        <a:bodyPr/>
        <a:lstStyle/>
        <a:p>
          <a:endParaRPr lang="en-US"/>
        </a:p>
      </dgm:t>
    </dgm:pt>
    <dgm:pt modelId="{3909AD75-36F5-4A03-B8FE-D18F4477AA79}">
      <dgm:prSet/>
      <dgm:spPr/>
      <dgm:t>
        <a:bodyPr/>
        <a:lstStyle/>
        <a:p>
          <a:r>
            <a:rPr lang="en-US" dirty="0"/>
            <a:t>Malnutrition among </a:t>
          </a:r>
          <a:r>
            <a:rPr lang="en-US" dirty="0" smtClean="0"/>
            <a:t>women in worst districts.</a:t>
          </a:r>
          <a:endParaRPr lang="en-US" dirty="0"/>
        </a:p>
      </dgm:t>
    </dgm:pt>
    <dgm:pt modelId="{BB24BB12-A468-4F27-81DA-65B93BB7BA88}" type="parTrans" cxnId="{161EB112-D34E-4A48-B4A1-46BCA43D0528}">
      <dgm:prSet/>
      <dgm:spPr/>
      <dgm:t>
        <a:bodyPr/>
        <a:lstStyle/>
        <a:p>
          <a:endParaRPr lang="en-US"/>
        </a:p>
      </dgm:t>
    </dgm:pt>
    <dgm:pt modelId="{AD4CF505-33D8-4394-8311-7F4878C49256}" type="sibTrans" cxnId="{161EB112-D34E-4A48-B4A1-46BCA43D0528}">
      <dgm:prSet/>
      <dgm:spPr/>
      <dgm:t>
        <a:bodyPr/>
        <a:lstStyle/>
        <a:p>
          <a:endParaRPr lang="en-US"/>
        </a:p>
      </dgm:t>
    </dgm:pt>
    <dgm:pt modelId="{D35CB78E-DB0D-4AFF-957D-F9BB6D067B49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2016, MANEKA GANDHI tells RS: Closed in 2015 itself, because No work done on ground. </a:t>
          </a:r>
          <a:r>
            <a:rPr lang="en-US" dirty="0" smtClean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7FC2C631-CB30-441C-A6D9-73F63262B4B9}" type="parTrans" cxnId="{FA82431F-CBCA-44D7-810D-C35005B10BC1}">
      <dgm:prSet/>
      <dgm:spPr/>
      <dgm:t>
        <a:bodyPr/>
        <a:lstStyle/>
        <a:p>
          <a:endParaRPr lang="en-US"/>
        </a:p>
      </dgm:t>
    </dgm:pt>
    <dgm:pt modelId="{24C15441-DD5A-47E5-B84B-A01FEAFA2A4B}" type="sibTrans" cxnId="{FA82431F-CBCA-44D7-810D-C35005B10BC1}">
      <dgm:prSet/>
      <dgm:spPr/>
      <dgm:t>
        <a:bodyPr/>
        <a:lstStyle/>
        <a:p>
          <a:endParaRPr lang="en-US"/>
        </a:p>
      </dgm:t>
    </dgm:pt>
    <dgm:pt modelId="{2690482D-F35D-46BA-B50D-A4F9FEB588D6}">
      <dgm:prSet/>
      <dgm:spPr/>
      <dgm:t>
        <a:bodyPr/>
        <a:lstStyle/>
        <a:p>
          <a:r>
            <a:rPr lang="en-US" strike="sngStrike" dirty="0" smtClean="0"/>
            <a:t>For boys=&gt; </a:t>
          </a:r>
          <a:r>
            <a:rPr lang="en-US" strike="sngStrike" dirty="0" err="1" smtClean="0"/>
            <a:t>Saksham</a:t>
          </a:r>
          <a:r>
            <a:rPr lang="en-US" strike="sngStrike" dirty="0" smtClean="0"/>
            <a:t> (is it running or gone?)</a:t>
          </a:r>
          <a:endParaRPr lang="en-US" strike="sngStrike" dirty="0"/>
        </a:p>
      </dgm:t>
    </dgm:pt>
    <dgm:pt modelId="{2DDEF06E-3811-4DBA-BCC9-1985249EA219}" type="parTrans" cxnId="{A5584DA0-1187-49E7-AA43-7511514C7EA6}">
      <dgm:prSet/>
      <dgm:spPr/>
      <dgm:t>
        <a:bodyPr/>
        <a:lstStyle/>
        <a:p>
          <a:endParaRPr lang="en-US"/>
        </a:p>
      </dgm:t>
    </dgm:pt>
    <dgm:pt modelId="{E709D132-5CE1-452A-86D4-362D08A8649E}" type="sibTrans" cxnId="{A5584DA0-1187-49E7-AA43-7511514C7EA6}">
      <dgm:prSet/>
      <dgm:spPr/>
      <dgm:t>
        <a:bodyPr/>
        <a:lstStyle/>
        <a:p>
          <a:endParaRPr lang="en-US"/>
        </a:p>
      </dgm:t>
    </dgm:pt>
    <dgm:pt modelId="{6A1F24FC-2BF4-4AB3-AA3B-5CD51386F5B6}" type="pres">
      <dgm:prSet presAssocID="{4B80D7E4-E4A8-43AB-85DC-46B0E234D6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70E70-2185-48A3-91AA-CAC1A1584776}" type="pres">
      <dgm:prSet presAssocID="{62B783BE-AE19-4818-B634-57B7FC357341}" presName="linNode" presStyleCnt="0"/>
      <dgm:spPr/>
    </dgm:pt>
    <dgm:pt modelId="{3FE571CF-92DF-4269-A616-7CB0DA404698}" type="pres">
      <dgm:prSet presAssocID="{62B783BE-AE19-4818-B634-57B7FC357341}" presName="parTx" presStyleLbl="revTx" presStyleIdx="0" presStyleCnt="4" custLinFactNeighborY="17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E25299-FB93-412E-A5BD-7A838B6E8F5D}" type="pres">
      <dgm:prSet presAssocID="{62B783BE-AE19-4818-B634-57B7FC357341}" presName="bracket" presStyleLbl="parChTrans1D1" presStyleIdx="0" presStyleCnt="4"/>
      <dgm:spPr/>
    </dgm:pt>
    <dgm:pt modelId="{3A1A2346-4E7B-4CC6-B13F-63E73E619F80}" type="pres">
      <dgm:prSet presAssocID="{62B783BE-AE19-4818-B634-57B7FC357341}" presName="spH" presStyleCnt="0"/>
      <dgm:spPr/>
    </dgm:pt>
    <dgm:pt modelId="{E2ACA3F3-6E20-4292-994E-AD6167CA87B9}" type="pres">
      <dgm:prSet presAssocID="{62B783BE-AE19-4818-B634-57B7FC357341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E2845-53F1-4712-B3EE-974CEF5FBB65}" type="pres">
      <dgm:prSet presAssocID="{199EC337-3F67-4B60-B36A-205986AD5E47}" presName="spV" presStyleCnt="0"/>
      <dgm:spPr/>
    </dgm:pt>
    <dgm:pt modelId="{70878EE4-D74E-4DBB-BADA-9F1014DD081C}" type="pres">
      <dgm:prSet presAssocID="{BDDB1220-8788-4ED1-A495-04F7552F8690}" presName="linNode" presStyleCnt="0"/>
      <dgm:spPr/>
    </dgm:pt>
    <dgm:pt modelId="{FE9C9A25-901E-4109-A47E-A0965E9B2CE7}" type="pres">
      <dgm:prSet presAssocID="{BDDB1220-8788-4ED1-A495-04F7552F8690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84F20-E957-41B6-8464-7255993909DE}" type="pres">
      <dgm:prSet presAssocID="{BDDB1220-8788-4ED1-A495-04F7552F8690}" presName="bracket" presStyleLbl="parChTrans1D1" presStyleIdx="1" presStyleCnt="4"/>
      <dgm:spPr/>
    </dgm:pt>
    <dgm:pt modelId="{34862450-3D6F-4B1D-A4A7-D0A550772ECD}" type="pres">
      <dgm:prSet presAssocID="{BDDB1220-8788-4ED1-A495-04F7552F8690}" presName="spH" presStyleCnt="0"/>
      <dgm:spPr/>
    </dgm:pt>
    <dgm:pt modelId="{A537557D-D285-4726-9076-0EDEC72AD126}" type="pres">
      <dgm:prSet presAssocID="{BDDB1220-8788-4ED1-A495-04F7552F8690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40C9ED-778A-47AC-91AF-8BA228128354}" type="pres">
      <dgm:prSet presAssocID="{3091B38D-A223-425E-9DF7-7BA61C3B9B64}" presName="spV" presStyleCnt="0"/>
      <dgm:spPr/>
    </dgm:pt>
    <dgm:pt modelId="{2BBD62FC-94EC-4CE8-83C5-F27F517E619A}" type="pres">
      <dgm:prSet presAssocID="{19965787-0C9C-4FEF-8DF6-73D147B24DC6}" presName="linNode" presStyleCnt="0"/>
      <dgm:spPr/>
    </dgm:pt>
    <dgm:pt modelId="{1CE4227F-67C2-49B5-ABC4-4FD9E2164DF8}" type="pres">
      <dgm:prSet presAssocID="{19965787-0C9C-4FEF-8DF6-73D147B24DC6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FED63-09B2-4DEA-BD19-D6064DB54A28}" type="pres">
      <dgm:prSet presAssocID="{19965787-0C9C-4FEF-8DF6-73D147B24DC6}" presName="bracket" presStyleLbl="parChTrans1D1" presStyleIdx="2" presStyleCnt="4"/>
      <dgm:spPr/>
    </dgm:pt>
    <dgm:pt modelId="{5EB80C18-82EB-4B97-BF47-C8CA4014CE30}" type="pres">
      <dgm:prSet presAssocID="{19965787-0C9C-4FEF-8DF6-73D147B24DC6}" presName="spH" presStyleCnt="0"/>
      <dgm:spPr/>
    </dgm:pt>
    <dgm:pt modelId="{89763E0D-F4E7-4A38-832A-62B520762D31}" type="pres">
      <dgm:prSet presAssocID="{19965787-0C9C-4FEF-8DF6-73D147B24DC6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06A16-78C4-4361-9785-53870F505526}" type="pres">
      <dgm:prSet presAssocID="{55735DD0-5F98-4799-9EBA-F4CC9E00F749}" presName="spV" presStyleCnt="0"/>
      <dgm:spPr/>
    </dgm:pt>
    <dgm:pt modelId="{B8E0CBAB-E7EC-41D8-B5F6-FFE033623EE6}" type="pres">
      <dgm:prSet presAssocID="{8E664D60-6BD8-47D1-884D-A148C7E07F18}" presName="linNode" presStyleCnt="0"/>
      <dgm:spPr/>
    </dgm:pt>
    <dgm:pt modelId="{6922D5E2-4C85-4BFA-896A-F6FD4F347973}" type="pres">
      <dgm:prSet presAssocID="{8E664D60-6BD8-47D1-884D-A148C7E07F18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78152-D287-4D5B-9512-B4C3E5B7D27D}" type="pres">
      <dgm:prSet presAssocID="{8E664D60-6BD8-47D1-884D-A148C7E07F18}" presName="bracket" presStyleLbl="parChTrans1D1" presStyleIdx="3" presStyleCnt="4"/>
      <dgm:spPr/>
    </dgm:pt>
    <dgm:pt modelId="{7F8A934E-1548-4252-9A61-9967FF1AB3DA}" type="pres">
      <dgm:prSet presAssocID="{8E664D60-6BD8-47D1-884D-A148C7E07F18}" presName="spH" presStyleCnt="0"/>
      <dgm:spPr/>
    </dgm:pt>
    <dgm:pt modelId="{BDD3035F-2CCE-4447-B21F-E1BCFD4A5178}" type="pres">
      <dgm:prSet presAssocID="{8E664D60-6BD8-47D1-884D-A148C7E07F18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135361-4353-4588-B348-3ECFF868EE7D}" type="presOf" srcId="{ED815B56-E89A-45B1-BD89-23CA6E170A6A}" destId="{E2ACA3F3-6E20-4292-994E-AD6167CA87B9}" srcOrd="0" destOrd="0" presId="urn:diagrams.loki3.com/BracketList"/>
    <dgm:cxn modelId="{5CA9FDFE-93C0-4BA0-8A49-6316D72B1CA5}" srcId="{8E664D60-6BD8-47D1-884D-A148C7E07F18}" destId="{5FC7B54D-1FB8-46AB-B00A-956575339BC4}" srcOrd="1" destOrd="0" parTransId="{D36C5EA4-009C-4C93-BB96-924A0DC9BA61}" sibTransId="{79044AE9-DC3B-466A-A2AE-1261EC9B21C5}"/>
    <dgm:cxn modelId="{1B0C2129-34DA-4623-B1B4-33F3AD119844}" type="presOf" srcId="{2D714152-3E63-4383-A873-F84E2B0BEB0D}" destId="{89763E0D-F4E7-4A38-832A-62B520762D31}" srcOrd="0" destOrd="0" presId="urn:diagrams.loki3.com/BracketList"/>
    <dgm:cxn modelId="{E9A4EBB5-9CCD-4D66-B48A-2D0CC81957A3}" srcId="{8E664D60-6BD8-47D1-884D-A148C7E07F18}" destId="{1F7BDE44-E7AE-41CA-B397-5FDFC2E6A8B9}" srcOrd="0" destOrd="0" parTransId="{75CD9B99-4DC0-4958-9854-8F72FF88B326}" sibTransId="{E57A7C21-00DD-49B6-ABF5-C522119A67C3}"/>
    <dgm:cxn modelId="{3751F25D-21B1-44B2-B50C-DC025EEFABE7}" type="presOf" srcId="{4B80D7E4-E4A8-43AB-85DC-46B0E234D6B3}" destId="{6A1F24FC-2BF4-4AB3-AA3B-5CD51386F5B6}" srcOrd="0" destOrd="0" presId="urn:diagrams.loki3.com/BracketList"/>
    <dgm:cxn modelId="{87DD4802-1A46-423D-8ECE-784AB365A972}" type="presOf" srcId="{08182EDC-1147-48E6-A424-A524BAABAB2A}" destId="{E2ACA3F3-6E20-4292-994E-AD6167CA87B9}" srcOrd="0" destOrd="1" presId="urn:diagrams.loki3.com/BracketList"/>
    <dgm:cxn modelId="{AA8876E4-A1BD-44AE-B43A-A81089ECB77B}" type="presOf" srcId="{5FC7B54D-1FB8-46AB-B00A-956575339BC4}" destId="{BDD3035F-2CCE-4447-B21F-E1BCFD4A5178}" srcOrd="0" destOrd="1" presId="urn:diagrams.loki3.com/BracketList"/>
    <dgm:cxn modelId="{984B9A32-503E-4F7D-A915-3396405DF7E1}" type="presOf" srcId="{BDDB1220-8788-4ED1-A495-04F7552F8690}" destId="{FE9C9A25-901E-4109-A47E-A0965E9B2CE7}" srcOrd="0" destOrd="0" presId="urn:diagrams.loki3.com/BracketList"/>
    <dgm:cxn modelId="{A5584DA0-1187-49E7-AA43-7511514C7EA6}" srcId="{62B783BE-AE19-4818-B634-57B7FC357341}" destId="{2690482D-F35D-46BA-B50D-A4F9FEB588D6}" srcOrd="2" destOrd="0" parTransId="{2DDEF06E-3811-4DBA-BCC9-1985249EA219}" sibTransId="{E709D132-5CE1-452A-86D4-362D08A8649E}"/>
    <dgm:cxn modelId="{53CC97FC-795A-4AD4-B778-7216788A966A}" srcId="{19965787-0C9C-4FEF-8DF6-73D147B24DC6}" destId="{2D714152-3E63-4383-A873-F84E2B0BEB0D}" srcOrd="0" destOrd="0" parTransId="{D1CD7D99-2204-40EF-AFF6-81961C9AFDBA}" sibTransId="{8462BE1D-1C12-475D-A0C6-F352601C1593}"/>
    <dgm:cxn modelId="{58727BE6-C9A6-4A88-B81B-97A20E6FC604}" srcId="{4B80D7E4-E4A8-43AB-85DC-46B0E234D6B3}" destId="{8E664D60-6BD8-47D1-884D-A148C7E07F18}" srcOrd="3" destOrd="0" parTransId="{3E4A6257-8560-4FDB-B921-66CB779C5D9B}" sibTransId="{C3338DB1-AD1E-4B68-8DA9-0C73A7FF8125}"/>
    <dgm:cxn modelId="{16F2CF40-7AD7-4D44-B6A7-545DFC6C8A79}" type="presOf" srcId="{1F7BDE44-E7AE-41CA-B397-5FDFC2E6A8B9}" destId="{BDD3035F-2CCE-4447-B21F-E1BCFD4A5178}" srcOrd="0" destOrd="0" presId="urn:diagrams.loki3.com/BracketList"/>
    <dgm:cxn modelId="{3063705B-6CAB-491E-B4D0-82DA2D8294C0}" srcId="{4B80D7E4-E4A8-43AB-85DC-46B0E234D6B3}" destId="{62B783BE-AE19-4818-B634-57B7FC357341}" srcOrd="0" destOrd="0" parTransId="{C7AE0C00-F380-4F29-B589-6EDB7BB3EE19}" sibTransId="{199EC337-3F67-4B60-B36A-205986AD5E47}"/>
    <dgm:cxn modelId="{F6C90F8F-7B05-4179-8C86-AF8AAF94785B}" type="presOf" srcId="{3909AD75-36F5-4A03-B8FE-D18F4477AA79}" destId="{A537557D-D285-4726-9076-0EDEC72AD126}" srcOrd="0" destOrd="0" presId="urn:diagrams.loki3.com/BracketList"/>
    <dgm:cxn modelId="{FAC8645E-80D3-4C46-889C-6A0D93ADDE59}" type="presOf" srcId="{8E664D60-6BD8-47D1-884D-A148C7E07F18}" destId="{6922D5E2-4C85-4BFA-896A-F6FD4F347973}" srcOrd="0" destOrd="0" presId="urn:diagrams.loki3.com/BracketList"/>
    <dgm:cxn modelId="{AFC55159-729C-4609-B88B-640E59E5F5F2}" type="presOf" srcId="{62B783BE-AE19-4818-B634-57B7FC357341}" destId="{3FE571CF-92DF-4269-A616-7CB0DA404698}" srcOrd="0" destOrd="0" presId="urn:diagrams.loki3.com/BracketList"/>
    <dgm:cxn modelId="{161EB112-D34E-4A48-B4A1-46BCA43D0528}" srcId="{BDDB1220-8788-4ED1-A495-04F7552F8690}" destId="{3909AD75-36F5-4A03-B8FE-D18F4477AA79}" srcOrd="0" destOrd="0" parTransId="{BB24BB12-A468-4F27-81DA-65B93BB7BA88}" sibTransId="{AD4CF505-33D8-4394-8311-7F4878C49256}"/>
    <dgm:cxn modelId="{3F154D34-A87E-4D20-876B-F019BDE6E2BD}" type="presOf" srcId="{2690482D-F35D-46BA-B50D-A4F9FEB588D6}" destId="{E2ACA3F3-6E20-4292-994E-AD6167CA87B9}" srcOrd="0" destOrd="2" presId="urn:diagrams.loki3.com/BracketList"/>
    <dgm:cxn modelId="{FA82431F-CBCA-44D7-810D-C35005B10BC1}" srcId="{8E664D60-6BD8-47D1-884D-A148C7E07F18}" destId="{D35CB78E-DB0D-4AFF-957D-F9BB6D067B49}" srcOrd="2" destOrd="0" parTransId="{7FC2C631-CB30-441C-A6D9-73F63262B4B9}" sibTransId="{24C15441-DD5A-47E5-B84B-A01FEAFA2A4B}"/>
    <dgm:cxn modelId="{7111640B-5BDA-45B3-BA59-4EE4C9B841D1}" srcId="{4B80D7E4-E4A8-43AB-85DC-46B0E234D6B3}" destId="{19965787-0C9C-4FEF-8DF6-73D147B24DC6}" srcOrd="2" destOrd="0" parTransId="{EA6E3FBC-074A-4418-91AD-11D67123018B}" sibTransId="{55735DD0-5F98-4799-9EBA-F4CC9E00F749}"/>
    <dgm:cxn modelId="{DB9FD24A-16F2-4D57-B7ED-885A9690FB55}" srcId="{62B783BE-AE19-4818-B634-57B7FC357341}" destId="{08182EDC-1147-48E6-A424-A524BAABAB2A}" srcOrd="1" destOrd="0" parTransId="{869A2ED5-0FDA-4F50-833E-279D98DE497C}" sibTransId="{BD7872E3-E047-4108-96DB-BA9052FDCA91}"/>
    <dgm:cxn modelId="{ABC41B6D-83B1-4C60-B7C5-9AA07750CAED}" type="presOf" srcId="{D35CB78E-DB0D-4AFF-957D-F9BB6D067B49}" destId="{BDD3035F-2CCE-4447-B21F-E1BCFD4A5178}" srcOrd="0" destOrd="2" presId="urn:diagrams.loki3.com/BracketList"/>
    <dgm:cxn modelId="{89D28FF8-47CD-4F07-9224-F62F3088C746}" type="presOf" srcId="{19965787-0C9C-4FEF-8DF6-73D147B24DC6}" destId="{1CE4227F-67C2-49B5-ABC4-4FD9E2164DF8}" srcOrd="0" destOrd="0" presId="urn:diagrams.loki3.com/BracketList"/>
    <dgm:cxn modelId="{EB13E990-E508-4D08-9C84-64DECF733AAB}" srcId="{4B80D7E4-E4A8-43AB-85DC-46B0E234D6B3}" destId="{BDDB1220-8788-4ED1-A495-04F7552F8690}" srcOrd="1" destOrd="0" parTransId="{37DAC524-7FC4-4B2D-8251-55CD1D6E0736}" sibTransId="{3091B38D-A223-425E-9DF7-7BA61C3B9B64}"/>
    <dgm:cxn modelId="{B9C83FE7-2357-4BC7-A1F1-C875CAF07052}" srcId="{62B783BE-AE19-4818-B634-57B7FC357341}" destId="{ED815B56-E89A-45B1-BD89-23CA6E170A6A}" srcOrd="0" destOrd="0" parTransId="{D913A546-6880-43BD-9178-91E636CE9BEF}" sibTransId="{E59CB80C-8C90-4938-9C67-1AB4968F67C7}"/>
    <dgm:cxn modelId="{69F0B9B4-02CC-44CD-ACD3-1D03E3F19870}" type="presParOf" srcId="{6A1F24FC-2BF4-4AB3-AA3B-5CD51386F5B6}" destId="{74770E70-2185-48A3-91AA-CAC1A1584776}" srcOrd="0" destOrd="0" presId="urn:diagrams.loki3.com/BracketList"/>
    <dgm:cxn modelId="{0193E2AF-0EAE-48E8-B560-84413B6F0DDA}" type="presParOf" srcId="{74770E70-2185-48A3-91AA-CAC1A1584776}" destId="{3FE571CF-92DF-4269-A616-7CB0DA404698}" srcOrd="0" destOrd="0" presId="urn:diagrams.loki3.com/BracketList"/>
    <dgm:cxn modelId="{8D36D863-1E10-4B84-B53B-8323B02ACD2F}" type="presParOf" srcId="{74770E70-2185-48A3-91AA-CAC1A1584776}" destId="{48E25299-FB93-412E-A5BD-7A838B6E8F5D}" srcOrd="1" destOrd="0" presId="urn:diagrams.loki3.com/BracketList"/>
    <dgm:cxn modelId="{AFE731BD-DD9C-4D2D-B0AA-2294D733A50D}" type="presParOf" srcId="{74770E70-2185-48A3-91AA-CAC1A1584776}" destId="{3A1A2346-4E7B-4CC6-B13F-63E73E619F80}" srcOrd="2" destOrd="0" presId="urn:diagrams.loki3.com/BracketList"/>
    <dgm:cxn modelId="{A89F6806-12E7-41DA-98E2-8B597276AC77}" type="presParOf" srcId="{74770E70-2185-48A3-91AA-CAC1A1584776}" destId="{E2ACA3F3-6E20-4292-994E-AD6167CA87B9}" srcOrd="3" destOrd="0" presId="urn:diagrams.loki3.com/BracketList"/>
    <dgm:cxn modelId="{1793892D-666F-40BD-A1B9-B67BAB11573A}" type="presParOf" srcId="{6A1F24FC-2BF4-4AB3-AA3B-5CD51386F5B6}" destId="{B4EE2845-53F1-4712-B3EE-974CEF5FBB65}" srcOrd="1" destOrd="0" presId="urn:diagrams.loki3.com/BracketList"/>
    <dgm:cxn modelId="{DA567D50-DE97-4C5B-A229-A6A0CB5045D0}" type="presParOf" srcId="{6A1F24FC-2BF4-4AB3-AA3B-5CD51386F5B6}" destId="{70878EE4-D74E-4DBB-BADA-9F1014DD081C}" srcOrd="2" destOrd="0" presId="urn:diagrams.loki3.com/BracketList"/>
    <dgm:cxn modelId="{F6A065FD-424F-4828-B9A6-1B52C2ED893E}" type="presParOf" srcId="{70878EE4-D74E-4DBB-BADA-9F1014DD081C}" destId="{FE9C9A25-901E-4109-A47E-A0965E9B2CE7}" srcOrd="0" destOrd="0" presId="urn:diagrams.loki3.com/BracketList"/>
    <dgm:cxn modelId="{C6843EF2-140D-47D4-83F3-6AA88876306D}" type="presParOf" srcId="{70878EE4-D74E-4DBB-BADA-9F1014DD081C}" destId="{CF284F20-E957-41B6-8464-7255993909DE}" srcOrd="1" destOrd="0" presId="urn:diagrams.loki3.com/BracketList"/>
    <dgm:cxn modelId="{37894DDB-0DA4-4412-AD4F-D297A0A17A01}" type="presParOf" srcId="{70878EE4-D74E-4DBB-BADA-9F1014DD081C}" destId="{34862450-3D6F-4B1D-A4A7-D0A550772ECD}" srcOrd="2" destOrd="0" presId="urn:diagrams.loki3.com/BracketList"/>
    <dgm:cxn modelId="{B55D0183-BDAC-4E95-8107-BEBDAD893D34}" type="presParOf" srcId="{70878EE4-D74E-4DBB-BADA-9F1014DD081C}" destId="{A537557D-D285-4726-9076-0EDEC72AD126}" srcOrd="3" destOrd="0" presId="urn:diagrams.loki3.com/BracketList"/>
    <dgm:cxn modelId="{C26B42BA-0069-46B6-8E37-2283EC569331}" type="presParOf" srcId="{6A1F24FC-2BF4-4AB3-AA3B-5CD51386F5B6}" destId="{CE40C9ED-778A-47AC-91AF-8BA228128354}" srcOrd="3" destOrd="0" presId="urn:diagrams.loki3.com/BracketList"/>
    <dgm:cxn modelId="{113CF1C1-179A-4FF0-984F-25A1C68B9631}" type="presParOf" srcId="{6A1F24FC-2BF4-4AB3-AA3B-5CD51386F5B6}" destId="{2BBD62FC-94EC-4CE8-83C5-F27F517E619A}" srcOrd="4" destOrd="0" presId="urn:diagrams.loki3.com/BracketList"/>
    <dgm:cxn modelId="{8C5B0358-8A5F-4EA5-BACE-2B2E1B6AC46C}" type="presParOf" srcId="{2BBD62FC-94EC-4CE8-83C5-F27F517E619A}" destId="{1CE4227F-67C2-49B5-ABC4-4FD9E2164DF8}" srcOrd="0" destOrd="0" presId="urn:diagrams.loki3.com/BracketList"/>
    <dgm:cxn modelId="{EA12C5A1-D016-4E57-9BBE-657EB11ECEFC}" type="presParOf" srcId="{2BBD62FC-94EC-4CE8-83C5-F27F517E619A}" destId="{4CDFED63-09B2-4DEA-BD19-D6064DB54A28}" srcOrd="1" destOrd="0" presId="urn:diagrams.loki3.com/BracketList"/>
    <dgm:cxn modelId="{F4917A24-C006-4EA6-8D17-D177170F1556}" type="presParOf" srcId="{2BBD62FC-94EC-4CE8-83C5-F27F517E619A}" destId="{5EB80C18-82EB-4B97-BF47-C8CA4014CE30}" srcOrd="2" destOrd="0" presId="urn:diagrams.loki3.com/BracketList"/>
    <dgm:cxn modelId="{3DB2038F-CCE5-4885-8E92-6E54D71B57B9}" type="presParOf" srcId="{2BBD62FC-94EC-4CE8-83C5-F27F517E619A}" destId="{89763E0D-F4E7-4A38-832A-62B520762D31}" srcOrd="3" destOrd="0" presId="urn:diagrams.loki3.com/BracketList"/>
    <dgm:cxn modelId="{151DA8B9-5AA6-4084-A648-22424B5C3AD4}" type="presParOf" srcId="{6A1F24FC-2BF4-4AB3-AA3B-5CD51386F5B6}" destId="{60B06A16-78C4-4361-9785-53870F505526}" srcOrd="5" destOrd="0" presId="urn:diagrams.loki3.com/BracketList"/>
    <dgm:cxn modelId="{AB09C0E3-7248-4C0B-8557-C9CFA4A7666E}" type="presParOf" srcId="{6A1F24FC-2BF4-4AB3-AA3B-5CD51386F5B6}" destId="{B8E0CBAB-E7EC-41D8-B5F6-FFE033623EE6}" srcOrd="6" destOrd="0" presId="urn:diagrams.loki3.com/BracketList"/>
    <dgm:cxn modelId="{8FEFFBB0-FEBE-403C-B6D9-B4C60B0242DB}" type="presParOf" srcId="{B8E0CBAB-E7EC-41D8-B5F6-FFE033623EE6}" destId="{6922D5E2-4C85-4BFA-896A-F6FD4F347973}" srcOrd="0" destOrd="0" presId="urn:diagrams.loki3.com/BracketList"/>
    <dgm:cxn modelId="{1093E790-49E0-4790-8016-53B449407BD3}" type="presParOf" srcId="{B8E0CBAB-E7EC-41D8-B5F6-FFE033623EE6}" destId="{56578152-D287-4D5B-9512-B4C3E5B7D27D}" srcOrd="1" destOrd="0" presId="urn:diagrams.loki3.com/BracketList"/>
    <dgm:cxn modelId="{BA40ADB2-D55A-4957-9D52-73B8EA4F8CF1}" type="presParOf" srcId="{B8E0CBAB-E7EC-41D8-B5F6-FFE033623EE6}" destId="{7F8A934E-1548-4252-9A61-9967FF1AB3DA}" srcOrd="2" destOrd="0" presId="urn:diagrams.loki3.com/BracketList"/>
    <dgm:cxn modelId="{B1B68D79-18DE-4911-95D8-A1F361F4080B}" type="presParOf" srcId="{B8E0CBAB-E7EC-41D8-B5F6-FFE033623EE6}" destId="{BDD3035F-2CCE-4447-B21F-E1BCFD4A517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B80D7E4-E4A8-43AB-85DC-46B0E234D6B3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DBABFA-5AD2-4EA8-A365-84593F6A52FD}">
      <dgm:prSet/>
      <dgm:spPr/>
      <dgm:t>
        <a:bodyPr/>
        <a:lstStyle/>
        <a:p>
          <a:r>
            <a:rPr lang="en-US" dirty="0" err="1"/>
            <a:t>Swadhar</a:t>
          </a:r>
          <a:r>
            <a:rPr lang="en-US" dirty="0"/>
            <a:t> Scheme ('01)</a:t>
          </a:r>
        </a:p>
      </dgm:t>
    </dgm:pt>
    <dgm:pt modelId="{69381F74-0248-41B2-A43C-49BD82C6D9D4}" type="parTrans" cxnId="{3407D57E-79C5-455F-9A29-628878A48A46}">
      <dgm:prSet/>
      <dgm:spPr/>
      <dgm:t>
        <a:bodyPr/>
        <a:lstStyle/>
        <a:p>
          <a:endParaRPr lang="en-US"/>
        </a:p>
      </dgm:t>
    </dgm:pt>
    <dgm:pt modelId="{47252C27-5D25-49D0-BE23-38A27769AE4C}" type="sibTrans" cxnId="{3407D57E-79C5-455F-9A29-628878A48A46}">
      <dgm:prSet/>
      <dgm:spPr/>
      <dgm:t>
        <a:bodyPr/>
        <a:lstStyle/>
        <a:p>
          <a:endParaRPr lang="en-US"/>
        </a:p>
      </dgm:t>
    </dgm:pt>
    <dgm:pt modelId="{A0CB6AD9-FE12-4F7F-B5D1-3CA313C613E2}">
      <dgm:prSet/>
      <dgm:spPr/>
      <dgm:t>
        <a:bodyPr/>
        <a:lstStyle/>
        <a:p>
          <a:r>
            <a:rPr lang="en-US" dirty="0"/>
            <a:t>women in difficult circumstances and without any family, social and economic support</a:t>
          </a:r>
        </a:p>
      </dgm:t>
    </dgm:pt>
    <dgm:pt modelId="{D904FEF9-CA7C-44A9-A09F-9C027D09A1D4}" type="parTrans" cxnId="{2F8E24C5-5B9E-442F-8025-8161A1041AEE}">
      <dgm:prSet/>
      <dgm:spPr/>
      <dgm:t>
        <a:bodyPr/>
        <a:lstStyle/>
        <a:p>
          <a:endParaRPr lang="en-US"/>
        </a:p>
      </dgm:t>
    </dgm:pt>
    <dgm:pt modelId="{550DED7B-9273-4ECA-91DE-68ED0FBB2C6F}" type="sibTrans" cxnId="{2F8E24C5-5B9E-442F-8025-8161A1041AEE}">
      <dgm:prSet/>
      <dgm:spPr/>
      <dgm:t>
        <a:bodyPr/>
        <a:lstStyle/>
        <a:p>
          <a:endParaRPr lang="en-US"/>
        </a:p>
      </dgm:t>
    </dgm:pt>
    <dgm:pt modelId="{658FAE3D-0087-41E6-9DFC-3A47725B2904}">
      <dgm:prSet/>
      <dgm:spPr/>
      <dgm:t>
        <a:bodyPr/>
        <a:lstStyle/>
        <a:p>
          <a:r>
            <a:rPr lang="en-US" dirty="0"/>
            <a:t>widows, disaster, jail-release etc. 300+ homes, 8k  beneficiaries</a:t>
          </a:r>
        </a:p>
      </dgm:t>
    </dgm:pt>
    <dgm:pt modelId="{83143618-48DD-432C-BAAB-258981EDFD54}" type="parTrans" cxnId="{6EFC5BDB-FD01-41B4-8735-7BEBCAA90959}">
      <dgm:prSet/>
      <dgm:spPr/>
      <dgm:t>
        <a:bodyPr/>
        <a:lstStyle/>
        <a:p>
          <a:endParaRPr lang="en-US"/>
        </a:p>
      </dgm:t>
    </dgm:pt>
    <dgm:pt modelId="{C830002D-2EBF-472F-B68B-E7C57EC55E2E}" type="sibTrans" cxnId="{6EFC5BDB-FD01-41B4-8735-7BEBCAA90959}">
      <dgm:prSet/>
      <dgm:spPr/>
      <dgm:t>
        <a:bodyPr/>
        <a:lstStyle/>
        <a:p>
          <a:endParaRPr lang="en-US"/>
        </a:p>
      </dgm:t>
    </dgm:pt>
    <dgm:pt modelId="{3AB6AB28-337B-4CAC-A101-84554239E4C5}">
      <dgm:prSet/>
      <dgm:spPr/>
      <dgm:t>
        <a:bodyPr/>
        <a:lstStyle/>
        <a:p>
          <a:r>
            <a:rPr lang="en-US" dirty="0" err="1"/>
            <a:t>Ujjawala</a:t>
          </a:r>
          <a:r>
            <a:rPr lang="en-US" dirty="0"/>
            <a:t> ('09)</a:t>
          </a:r>
        </a:p>
      </dgm:t>
    </dgm:pt>
    <dgm:pt modelId="{DBD48D05-3C41-499D-AE99-A30F58B45948}" type="parTrans" cxnId="{3AA8AD27-7524-41AB-BF9B-86852D67CD09}">
      <dgm:prSet/>
      <dgm:spPr/>
      <dgm:t>
        <a:bodyPr/>
        <a:lstStyle/>
        <a:p>
          <a:endParaRPr lang="en-US"/>
        </a:p>
      </dgm:t>
    </dgm:pt>
    <dgm:pt modelId="{08FA791D-F43A-4F81-988C-77D20012DD70}" type="sibTrans" cxnId="{3AA8AD27-7524-41AB-BF9B-86852D67CD09}">
      <dgm:prSet/>
      <dgm:spPr/>
      <dgm:t>
        <a:bodyPr/>
        <a:lstStyle/>
        <a:p>
          <a:endParaRPr lang="en-US"/>
        </a:p>
      </dgm:t>
    </dgm:pt>
    <dgm:pt modelId="{83FB1CF7-657B-40A6-9E7B-3570CE8F0C12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trafficked women (MWCD)</a:t>
          </a:r>
        </a:p>
      </dgm:t>
    </dgm:pt>
    <dgm:pt modelId="{D76E759B-DB1F-486D-88FD-123934FBDE19}" type="parTrans" cxnId="{A2DC93EB-BAC6-422D-A684-6836C9AD66FA}">
      <dgm:prSet/>
      <dgm:spPr/>
      <dgm:t>
        <a:bodyPr/>
        <a:lstStyle/>
        <a:p>
          <a:endParaRPr lang="en-US"/>
        </a:p>
      </dgm:t>
    </dgm:pt>
    <dgm:pt modelId="{E0664731-FAE2-44D1-BEF2-43DB5AEAA45B}" type="sibTrans" cxnId="{A2DC93EB-BAC6-422D-A684-6836C9AD66FA}">
      <dgm:prSet/>
      <dgm:spPr/>
      <dgm:t>
        <a:bodyPr/>
        <a:lstStyle/>
        <a:p>
          <a:endParaRPr lang="en-US"/>
        </a:p>
      </dgm:t>
    </dgm:pt>
    <dgm:pt modelId="{BFC8DFBB-2EA4-485E-B6F7-33BCCA72F63F}">
      <dgm:prSet/>
      <dgm:spPr/>
      <dgm:t>
        <a:bodyPr/>
        <a:lstStyle/>
        <a:p>
          <a:r>
            <a:rPr lang="en-US" dirty="0" err="1"/>
            <a:t>Ujjawal”A</a:t>
          </a:r>
          <a:r>
            <a:rPr lang="en-US" dirty="0"/>
            <a:t>”</a:t>
          </a:r>
        </a:p>
      </dgm:t>
    </dgm:pt>
    <dgm:pt modelId="{5883F97D-F116-4549-8C42-51EC0D5315F0}" type="parTrans" cxnId="{DE75987E-8430-4CDE-9411-3BD1922FB5C7}">
      <dgm:prSet/>
      <dgm:spPr/>
      <dgm:t>
        <a:bodyPr/>
        <a:lstStyle/>
        <a:p>
          <a:endParaRPr lang="en-US"/>
        </a:p>
      </dgm:t>
    </dgm:pt>
    <dgm:pt modelId="{751FD81B-AF3A-48E5-84CA-BBA859298736}" type="sibTrans" cxnId="{DE75987E-8430-4CDE-9411-3BD1922FB5C7}">
      <dgm:prSet/>
      <dgm:spPr/>
      <dgm:t>
        <a:bodyPr/>
        <a:lstStyle/>
        <a:p>
          <a:endParaRPr lang="en-US"/>
        </a:p>
      </dgm:t>
    </dgm:pt>
    <dgm:pt modelId="{0D78F866-1401-4417-8CFD-609F6EF3E71F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LPG in name of BPL woman (Petrol Min)</a:t>
          </a:r>
        </a:p>
      </dgm:t>
    </dgm:pt>
    <dgm:pt modelId="{7ED47F89-BC1F-42A8-9E49-A04F47FF900E}" type="parTrans" cxnId="{354647CE-5E28-45AD-9E52-CC46DF2B4676}">
      <dgm:prSet/>
      <dgm:spPr/>
      <dgm:t>
        <a:bodyPr/>
        <a:lstStyle/>
        <a:p>
          <a:endParaRPr lang="en-US"/>
        </a:p>
      </dgm:t>
    </dgm:pt>
    <dgm:pt modelId="{515B022D-3EBE-4EB6-95A5-A9FB107E32F0}" type="sibTrans" cxnId="{354647CE-5E28-45AD-9E52-CC46DF2B4676}">
      <dgm:prSet/>
      <dgm:spPr/>
      <dgm:t>
        <a:bodyPr/>
        <a:lstStyle/>
        <a:p>
          <a:endParaRPr lang="en-US"/>
        </a:p>
      </dgm:t>
    </dgm:pt>
    <dgm:pt modelId="{FF5D8ECA-D7FC-4D10-B677-FF0B6287080A}">
      <dgm:prSet/>
      <dgm:spPr/>
      <dgm:t>
        <a:bodyPr/>
        <a:lstStyle/>
        <a:p>
          <a:r>
            <a:rPr lang="en-US" dirty="0" err="1"/>
            <a:t>Rashtriya</a:t>
          </a:r>
          <a:r>
            <a:rPr lang="en-US" dirty="0"/>
            <a:t> </a:t>
          </a:r>
          <a:r>
            <a:rPr lang="en-US" dirty="0" err="1"/>
            <a:t>Mahila</a:t>
          </a:r>
          <a:r>
            <a:rPr lang="en-US" dirty="0"/>
            <a:t> </a:t>
          </a:r>
          <a:r>
            <a:rPr lang="en-US" dirty="0" err="1"/>
            <a:t>Kosh</a:t>
          </a:r>
          <a:r>
            <a:rPr lang="en-US" dirty="0"/>
            <a:t> (RMK)</a:t>
          </a:r>
        </a:p>
      </dgm:t>
    </dgm:pt>
    <dgm:pt modelId="{603F2880-5E2C-44B8-9A43-009DBFEAE684}" type="parTrans" cxnId="{9AA1DDFC-428F-4210-A892-FB8BC713EC96}">
      <dgm:prSet/>
      <dgm:spPr/>
      <dgm:t>
        <a:bodyPr/>
        <a:lstStyle/>
        <a:p>
          <a:endParaRPr lang="en-US"/>
        </a:p>
      </dgm:t>
    </dgm:pt>
    <dgm:pt modelId="{A2C8CAC7-46BB-4C4A-B839-6DF3F04C4368}" type="sibTrans" cxnId="{9AA1DDFC-428F-4210-A892-FB8BC713EC96}">
      <dgm:prSet/>
      <dgm:spPr/>
      <dgm:t>
        <a:bodyPr/>
        <a:lstStyle/>
        <a:p>
          <a:endParaRPr lang="en-US"/>
        </a:p>
      </dgm:t>
    </dgm:pt>
    <dgm:pt modelId="{0E56AE98-8A92-4A0F-A152-F4D349C54172}">
      <dgm:prSet/>
      <dgm:spPr/>
      <dgm:t>
        <a:bodyPr/>
        <a:lstStyle/>
        <a:p>
          <a:r>
            <a:rPr lang="en-US" dirty="0"/>
            <a:t>WMCD=&gt; Micro-finance to NGO=&gt; SHG. Not direct lending.</a:t>
          </a:r>
        </a:p>
      </dgm:t>
    </dgm:pt>
    <dgm:pt modelId="{ED0E22BA-A842-45DE-B071-25028AA0F268}" type="parTrans" cxnId="{735231C2-960A-4919-B6CC-55C1A76F2659}">
      <dgm:prSet/>
      <dgm:spPr/>
      <dgm:t>
        <a:bodyPr/>
        <a:lstStyle/>
        <a:p>
          <a:endParaRPr lang="en-US"/>
        </a:p>
      </dgm:t>
    </dgm:pt>
    <dgm:pt modelId="{1CA70ED9-B227-42A3-AEF9-E4DA8BAB36BF}" type="sibTrans" cxnId="{735231C2-960A-4919-B6CC-55C1A76F2659}">
      <dgm:prSet/>
      <dgm:spPr/>
      <dgm:t>
        <a:bodyPr/>
        <a:lstStyle/>
        <a:p>
          <a:endParaRPr lang="en-US"/>
        </a:p>
      </dgm:t>
    </dgm:pt>
    <dgm:pt modelId="{04C8A2B7-8A32-44CA-9710-255B126FBAB4}">
      <dgm:prSet/>
      <dgm:spPr/>
      <dgm:t>
        <a:bodyPr/>
        <a:lstStyle/>
        <a:p>
          <a:r>
            <a:rPr lang="en-US" dirty="0" err="1" smtClean="0"/>
            <a:t>Nirbhaya</a:t>
          </a:r>
          <a:r>
            <a:rPr lang="en-US" dirty="0" smtClean="0"/>
            <a:t> Fund 2013</a:t>
          </a:r>
          <a:endParaRPr lang="en-US" dirty="0"/>
        </a:p>
      </dgm:t>
    </dgm:pt>
    <dgm:pt modelId="{B4EF1414-9607-4A02-91E7-D1EC438EFAF3}" type="parTrans" cxnId="{360CCE4D-99BB-43AF-9419-3AE03D6B6013}">
      <dgm:prSet/>
      <dgm:spPr/>
      <dgm:t>
        <a:bodyPr/>
        <a:lstStyle/>
        <a:p>
          <a:endParaRPr lang="en-US"/>
        </a:p>
      </dgm:t>
    </dgm:pt>
    <dgm:pt modelId="{F8EE3C24-2A44-4EF3-AA64-29625C367602}" type="sibTrans" cxnId="{360CCE4D-99BB-43AF-9419-3AE03D6B6013}">
      <dgm:prSet/>
      <dgm:spPr/>
      <dgm:t>
        <a:bodyPr/>
        <a:lstStyle/>
        <a:p>
          <a:endParaRPr lang="en-US"/>
        </a:p>
      </dgm:t>
    </dgm:pt>
    <dgm:pt modelId="{C1F5E9C7-C889-4FA0-ADA8-68FE3FC6A6FF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Non-lapsable fund to finance women safety projects → “one stop” SAKHI centres in 2015.</a:t>
          </a:r>
          <a:endParaRPr lang="en-US" dirty="0"/>
        </a:p>
      </dgm:t>
    </dgm:pt>
    <dgm:pt modelId="{825CA909-85D5-4DE4-9732-50ED481A5325}" type="parTrans" cxnId="{E4C87098-C715-4353-BE9A-05687C9EC39B}">
      <dgm:prSet/>
      <dgm:spPr/>
      <dgm:t>
        <a:bodyPr/>
        <a:lstStyle/>
        <a:p>
          <a:endParaRPr lang="en-US"/>
        </a:p>
      </dgm:t>
    </dgm:pt>
    <dgm:pt modelId="{67F1102D-EE65-40A2-A128-E97F32F99EF9}" type="sibTrans" cxnId="{E4C87098-C715-4353-BE9A-05687C9EC39B}">
      <dgm:prSet/>
      <dgm:spPr/>
      <dgm:t>
        <a:bodyPr/>
        <a:lstStyle/>
        <a:p>
          <a:endParaRPr lang="en-US"/>
        </a:p>
      </dgm:t>
    </dgm:pt>
    <dgm:pt modelId="{904B9588-5B94-42DE-8B1D-ECD8EBE37031}">
      <dgm:prSet/>
      <dgm:spPr/>
      <dgm:t>
        <a:bodyPr/>
        <a:lstStyle/>
        <a:p>
          <a:r>
            <a:rPr lang="en-US" dirty="0" err="1" smtClean="0"/>
            <a:t>Poorna</a:t>
          </a:r>
          <a:r>
            <a:rPr lang="en-US" dirty="0" smtClean="0"/>
            <a:t> Shakti Kendra</a:t>
          </a:r>
          <a:endParaRPr lang="en-US" dirty="0"/>
        </a:p>
      </dgm:t>
    </dgm:pt>
    <dgm:pt modelId="{1BEDD13F-83DF-4EFF-9EBC-FB14966194D3}" type="parTrans" cxnId="{DF4859EC-7E28-4659-8727-9ACA29C1CD84}">
      <dgm:prSet/>
      <dgm:spPr/>
      <dgm:t>
        <a:bodyPr/>
        <a:lstStyle/>
        <a:p>
          <a:endParaRPr lang="en-US"/>
        </a:p>
      </dgm:t>
    </dgm:pt>
    <dgm:pt modelId="{D998EA0E-0ABE-4C14-8F79-3FF1E77B9F2D}" type="sibTrans" cxnId="{DF4859EC-7E28-4659-8727-9ACA29C1CD84}">
      <dgm:prSet/>
      <dgm:spPr/>
      <dgm:t>
        <a:bodyPr/>
        <a:lstStyle/>
        <a:p>
          <a:endParaRPr lang="en-US"/>
        </a:p>
      </dgm:t>
    </dgm:pt>
    <dgm:pt modelId="{414789BB-BFF8-4CDB-9990-A5E659B08D8D}">
      <dgm:prSet/>
      <dgm:spPr/>
      <dgm:t>
        <a:bodyPr/>
        <a:lstStyle/>
        <a:p>
          <a:r>
            <a:rPr lang="en-US" dirty="0"/>
            <a:t>Coordination =&gt; women can seek help of various programs/schemes.</a:t>
          </a:r>
        </a:p>
      </dgm:t>
    </dgm:pt>
    <dgm:pt modelId="{990F11AA-4B1A-4A68-B3BE-EAACDBCBAA6C}" type="parTrans" cxnId="{C087AB5C-5F00-44A4-9BDD-DCD029D32122}">
      <dgm:prSet/>
      <dgm:spPr/>
      <dgm:t>
        <a:bodyPr/>
        <a:lstStyle/>
        <a:p>
          <a:endParaRPr lang="en-US"/>
        </a:p>
      </dgm:t>
    </dgm:pt>
    <dgm:pt modelId="{BF8440A9-DF5C-4839-9E05-103C3E976591}" type="sibTrans" cxnId="{C087AB5C-5F00-44A4-9BDD-DCD029D32122}">
      <dgm:prSet/>
      <dgm:spPr/>
      <dgm:t>
        <a:bodyPr/>
        <a:lstStyle/>
        <a:p>
          <a:endParaRPr lang="en-US"/>
        </a:p>
      </dgm:t>
    </dgm:pt>
    <dgm:pt modelId="{5127ED55-CE88-4DC3-8214-88135DD4C0C2}">
      <dgm:prSet/>
      <dgm:spPr/>
      <dgm:t>
        <a:bodyPr/>
        <a:lstStyle/>
        <a:p>
          <a:r>
            <a:rPr lang="en-US" dirty="0" smtClean="0"/>
            <a:t>2015: SAKHI 1 stop centre  !?</a:t>
          </a:r>
          <a:endParaRPr lang="en-US" dirty="0"/>
        </a:p>
      </dgm:t>
    </dgm:pt>
    <dgm:pt modelId="{AE6812D8-30A6-494C-8FD3-F783D69F0B27}" type="parTrans" cxnId="{96EC5594-5B77-4A12-87D0-4D9F7C7BDC87}">
      <dgm:prSet/>
      <dgm:spPr/>
      <dgm:t>
        <a:bodyPr/>
        <a:lstStyle/>
        <a:p>
          <a:endParaRPr lang="en-US"/>
        </a:p>
      </dgm:t>
    </dgm:pt>
    <dgm:pt modelId="{988B803F-C75C-4327-9580-B8EEF91A4935}" type="sibTrans" cxnId="{96EC5594-5B77-4A12-87D0-4D9F7C7BDC87}">
      <dgm:prSet/>
      <dgm:spPr/>
      <dgm:t>
        <a:bodyPr/>
        <a:lstStyle/>
        <a:p>
          <a:endParaRPr lang="en-US"/>
        </a:p>
      </dgm:t>
    </dgm:pt>
    <dgm:pt modelId="{268CD48D-2685-4E5B-8223-1009EB195F64}">
      <dgm:prSet/>
      <dgm:spPr/>
      <dgm:t>
        <a:bodyPr/>
        <a:lstStyle/>
        <a:p>
          <a:r>
            <a:rPr lang="fi-FI" dirty="0"/>
            <a:t>2017: Mahila Shakti Kendra @</a:t>
          </a:r>
          <a:r>
            <a:rPr lang="fi-FI" dirty="0" smtClean="0"/>
            <a:t>ICDS !?</a:t>
          </a:r>
          <a:endParaRPr lang="en-US" dirty="0"/>
        </a:p>
      </dgm:t>
    </dgm:pt>
    <dgm:pt modelId="{D25DBC64-4446-4E6F-BB81-9D543BD3EBD9}" type="parTrans" cxnId="{D016365C-8400-4C21-916E-7677F847ABD1}">
      <dgm:prSet/>
      <dgm:spPr/>
      <dgm:t>
        <a:bodyPr/>
        <a:lstStyle/>
        <a:p>
          <a:endParaRPr lang="en-US"/>
        </a:p>
      </dgm:t>
    </dgm:pt>
    <dgm:pt modelId="{48C114BB-BB61-4EBE-A4AC-FDB050FE420D}" type="sibTrans" cxnId="{D016365C-8400-4C21-916E-7677F847ABD1}">
      <dgm:prSet/>
      <dgm:spPr/>
      <dgm:t>
        <a:bodyPr/>
        <a:lstStyle/>
        <a:p>
          <a:endParaRPr lang="en-US"/>
        </a:p>
      </dgm:t>
    </dgm:pt>
    <dgm:pt modelId="{6A1F24FC-2BF4-4AB3-AA3B-5CD51386F5B6}" type="pres">
      <dgm:prSet presAssocID="{4B80D7E4-E4A8-43AB-85DC-46B0E234D6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5A0171-0089-4AD0-9A73-BD157A33AABC}" type="pres">
      <dgm:prSet presAssocID="{FF5D8ECA-D7FC-4D10-B677-FF0B6287080A}" presName="linNode" presStyleCnt="0"/>
      <dgm:spPr/>
    </dgm:pt>
    <dgm:pt modelId="{E47651CC-BC19-4FBA-8BA6-BAB094B36840}" type="pres">
      <dgm:prSet presAssocID="{FF5D8ECA-D7FC-4D10-B677-FF0B6287080A}" presName="parTx" presStyleLbl="revTx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9FC59-EE20-4934-B1F6-6EA8602F6DB7}" type="pres">
      <dgm:prSet presAssocID="{FF5D8ECA-D7FC-4D10-B677-FF0B6287080A}" presName="bracket" presStyleLbl="parChTrans1D1" presStyleIdx="0" presStyleCnt="6"/>
      <dgm:spPr/>
    </dgm:pt>
    <dgm:pt modelId="{B1089C18-04A7-42A2-BDAE-CED7C4171E3F}" type="pres">
      <dgm:prSet presAssocID="{FF5D8ECA-D7FC-4D10-B677-FF0B6287080A}" presName="spH" presStyleCnt="0"/>
      <dgm:spPr/>
    </dgm:pt>
    <dgm:pt modelId="{81724011-C482-4A2A-A03D-D7CE5B0F3007}" type="pres">
      <dgm:prSet presAssocID="{FF5D8ECA-D7FC-4D10-B677-FF0B6287080A}" presName="des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B7AAA-ECF8-46AD-BBB1-8C254659A1FA}" type="pres">
      <dgm:prSet presAssocID="{A2C8CAC7-46BB-4C4A-B839-6DF3F04C4368}" presName="spV" presStyleCnt="0"/>
      <dgm:spPr/>
    </dgm:pt>
    <dgm:pt modelId="{CD595A7B-AD31-43F7-A7F4-26167E327CD7}" type="pres">
      <dgm:prSet presAssocID="{04C8A2B7-8A32-44CA-9710-255B126FBAB4}" presName="linNode" presStyleCnt="0"/>
      <dgm:spPr/>
    </dgm:pt>
    <dgm:pt modelId="{6781DEF4-D492-40D1-9F7F-5135D261E407}" type="pres">
      <dgm:prSet presAssocID="{04C8A2B7-8A32-44CA-9710-255B126FBAB4}" presName="parTx" presStyleLbl="revTx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59E17-4EBF-49F7-9BDC-1C475319C2F6}" type="pres">
      <dgm:prSet presAssocID="{04C8A2B7-8A32-44CA-9710-255B126FBAB4}" presName="bracket" presStyleLbl="parChTrans1D1" presStyleIdx="1" presStyleCnt="6"/>
      <dgm:spPr/>
    </dgm:pt>
    <dgm:pt modelId="{ADB5558C-D6A2-44CD-90F2-4CF26355C64C}" type="pres">
      <dgm:prSet presAssocID="{04C8A2B7-8A32-44CA-9710-255B126FBAB4}" presName="spH" presStyleCnt="0"/>
      <dgm:spPr/>
    </dgm:pt>
    <dgm:pt modelId="{51CA69B5-2950-4AD3-8BAA-1CC517886BF4}" type="pres">
      <dgm:prSet presAssocID="{04C8A2B7-8A32-44CA-9710-255B126FBAB4}" presName="des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2C1055-062A-4E0B-B5E4-611EB9271FC7}" type="pres">
      <dgm:prSet presAssocID="{F8EE3C24-2A44-4EF3-AA64-29625C367602}" presName="spV" presStyleCnt="0"/>
      <dgm:spPr/>
    </dgm:pt>
    <dgm:pt modelId="{7AC5F508-26C5-4484-A0D2-D9BE94F71E83}" type="pres">
      <dgm:prSet presAssocID="{904B9588-5B94-42DE-8B1D-ECD8EBE37031}" presName="linNode" presStyleCnt="0"/>
      <dgm:spPr/>
    </dgm:pt>
    <dgm:pt modelId="{B701E060-E786-4DA5-8E7D-7A4E0C1447AC}" type="pres">
      <dgm:prSet presAssocID="{904B9588-5B94-42DE-8B1D-ECD8EBE37031}" presName="parTx" presStyleLbl="revTx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1465D-1550-445E-A060-2DBE3E23FB90}" type="pres">
      <dgm:prSet presAssocID="{904B9588-5B94-42DE-8B1D-ECD8EBE37031}" presName="bracket" presStyleLbl="parChTrans1D1" presStyleIdx="2" presStyleCnt="6"/>
      <dgm:spPr/>
    </dgm:pt>
    <dgm:pt modelId="{D8A11078-2087-4A2C-AB96-EFA80D184615}" type="pres">
      <dgm:prSet presAssocID="{904B9588-5B94-42DE-8B1D-ECD8EBE37031}" presName="spH" presStyleCnt="0"/>
      <dgm:spPr/>
    </dgm:pt>
    <dgm:pt modelId="{1ECD17DE-41A9-4FE5-840E-5A1D6B2377B0}" type="pres">
      <dgm:prSet presAssocID="{904B9588-5B94-42DE-8B1D-ECD8EBE37031}" presName="des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317BB-AB1C-4996-AAD6-D3996CC7D381}" type="pres">
      <dgm:prSet presAssocID="{D998EA0E-0ABE-4C14-8F79-3FF1E77B9F2D}" presName="spV" presStyleCnt="0"/>
      <dgm:spPr/>
    </dgm:pt>
    <dgm:pt modelId="{0D0B70BF-DEB5-445D-8133-C6EEC2DA99D3}" type="pres">
      <dgm:prSet presAssocID="{48DBABFA-5AD2-4EA8-A365-84593F6A52FD}" presName="linNode" presStyleCnt="0"/>
      <dgm:spPr/>
    </dgm:pt>
    <dgm:pt modelId="{F331C9B8-A0D6-46C0-B091-0D2995F80C08}" type="pres">
      <dgm:prSet presAssocID="{48DBABFA-5AD2-4EA8-A365-84593F6A52FD}" presName="parTx" presStyleLbl="revTx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2B8DD-0185-4160-8ACB-55F21ABBEA7B}" type="pres">
      <dgm:prSet presAssocID="{48DBABFA-5AD2-4EA8-A365-84593F6A52FD}" presName="bracket" presStyleLbl="parChTrans1D1" presStyleIdx="3" presStyleCnt="6"/>
      <dgm:spPr/>
    </dgm:pt>
    <dgm:pt modelId="{11F4CC22-E462-4A45-90BE-848309512314}" type="pres">
      <dgm:prSet presAssocID="{48DBABFA-5AD2-4EA8-A365-84593F6A52FD}" presName="spH" presStyleCnt="0"/>
      <dgm:spPr/>
    </dgm:pt>
    <dgm:pt modelId="{B7C11BBC-BCF4-44D2-AE91-0935559E44A3}" type="pres">
      <dgm:prSet presAssocID="{48DBABFA-5AD2-4EA8-A365-84593F6A52FD}" presName="des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DC9C1-09FC-4A85-9B51-5BE45F8B73A1}" type="pres">
      <dgm:prSet presAssocID="{47252C27-5D25-49D0-BE23-38A27769AE4C}" presName="spV" presStyleCnt="0"/>
      <dgm:spPr/>
    </dgm:pt>
    <dgm:pt modelId="{CF72216C-C6C0-4C6E-9C8F-C05F414C6260}" type="pres">
      <dgm:prSet presAssocID="{3AB6AB28-337B-4CAC-A101-84554239E4C5}" presName="linNode" presStyleCnt="0"/>
      <dgm:spPr/>
    </dgm:pt>
    <dgm:pt modelId="{A72F402C-3D46-4FE0-9B10-56D243EDEBC8}" type="pres">
      <dgm:prSet presAssocID="{3AB6AB28-337B-4CAC-A101-84554239E4C5}" presName="parTx" presStyleLbl="revTx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F36EC-B79B-4ED5-9A6F-82DD858BF00F}" type="pres">
      <dgm:prSet presAssocID="{3AB6AB28-337B-4CAC-A101-84554239E4C5}" presName="bracket" presStyleLbl="parChTrans1D1" presStyleIdx="4" presStyleCnt="6"/>
      <dgm:spPr/>
    </dgm:pt>
    <dgm:pt modelId="{951D1E5A-8BC6-4198-BB2F-F1684087C467}" type="pres">
      <dgm:prSet presAssocID="{3AB6AB28-337B-4CAC-A101-84554239E4C5}" presName="spH" presStyleCnt="0"/>
      <dgm:spPr/>
    </dgm:pt>
    <dgm:pt modelId="{FE458CD9-B587-4B58-9189-EF0DC79DCC1E}" type="pres">
      <dgm:prSet presAssocID="{3AB6AB28-337B-4CAC-A101-84554239E4C5}" presName="des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35EB5-297F-40A2-AFB6-980B3DBCDB9F}" type="pres">
      <dgm:prSet presAssocID="{08FA791D-F43A-4F81-988C-77D20012DD70}" presName="spV" presStyleCnt="0"/>
      <dgm:spPr/>
    </dgm:pt>
    <dgm:pt modelId="{EA8EAB7E-BEF4-4E7E-A4B0-0B12C62764DC}" type="pres">
      <dgm:prSet presAssocID="{BFC8DFBB-2EA4-485E-B6F7-33BCCA72F63F}" presName="linNode" presStyleCnt="0"/>
      <dgm:spPr/>
    </dgm:pt>
    <dgm:pt modelId="{DF434631-8750-47AB-A7D6-F6D1D63ECD93}" type="pres">
      <dgm:prSet presAssocID="{BFC8DFBB-2EA4-485E-B6F7-33BCCA72F63F}" presName="parTx" presStyleLbl="revTx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19D1F8-2800-45FE-9344-C010FBC4960F}" type="pres">
      <dgm:prSet presAssocID="{BFC8DFBB-2EA4-485E-B6F7-33BCCA72F63F}" presName="bracket" presStyleLbl="parChTrans1D1" presStyleIdx="5" presStyleCnt="6"/>
      <dgm:spPr/>
    </dgm:pt>
    <dgm:pt modelId="{8D197421-ACAA-4FB6-AF93-F7D51AE6C5A5}" type="pres">
      <dgm:prSet presAssocID="{BFC8DFBB-2EA4-485E-B6F7-33BCCA72F63F}" presName="spH" presStyleCnt="0"/>
      <dgm:spPr/>
    </dgm:pt>
    <dgm:pt modelId="{1F9E93FC-181E-49DA-B5A2-A2566CE72031}" type="pres">
      <dgm:prSet presAssocID="{BFC8DFBB-2EA4-485E-B6F7-33BCCA72F63F}" presName="des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A1DDFC-428F-4210-A892-FB8BC713EC96}" srcId="{4B80D7E4-E4A8-43AB-85DC-46B0E234D6B3}" destId="{FF5D8ECA-D7FC-4D10-B677-FF0B6287080A}" srcOrd="0" destOrd="0" parTransId="{603F2880-5E2C-44B8-9A43-009DBFEAE684}" sibTransId="{A2C8CAC7-46BB-4C4A-B839-6DF3F04C4368}"/>
    <dgm:cxn modelId="{0105C605-1220-44DC-BA69-031413A3ACF5}" type="presOf" srcId="{C1F5E9C7-C889-4FA0-ADA8-68FE3FC6A6FF}" destId="{51CA69B5-2950-4AD3-8BAA-1CC517886BF4}" srcOrd="0" destOrd="0" presId="urn:diagrams.loki3.com/BracketList"/>
    <dgm:cxn modelId="{63E2146B-E4D5-4E4A-B51E-618795593C60}" type="presOf" srcId="{83FB1CF7-657B-40A6-9E7B-3570CE8F0C12}" destId="{FE458CD9-B587-4B58-9189-EF0DC79DCC1E}" srcOrd="0" destOrd="0" presId="urn:diagrams.loki3.com/BracketList"/>
    <dgm:cxn modelId="{96EC5594-5B77-4A12-87D0-4D9F7C7BDC87}" srcId="{904B9588-5B94-42DE-8B1D-ECD8EBE37031}" destId="{5127ED55-CE88-4DC3-8214-88135DD4C0C2}" srcOrd="1" destOrd="0" parTransId="{AE6812D8-30A6-494C-8FD3-F783D69F0B27}" sibTransId="{988B803F-C75C-4327-9580-B8EEF91A4935}"/>
    <dgm:cxn modelId="{DE75987E-8430-4CDE-9411-3BD1922FB5C7}" srcId="{4B80D7E4-E4A8-43AB-85DC-46B0E234D6B3}" destId="{BFC8DFBB-2EA4-485E-B6F7-33BCCA72F63F}" srcOrd="5" destOrd="0" parTransId="{5883F97D-F116-4549-8C42-51EC0D5315F0}" sibTransId="{751FD81B-AF3A-48E5-84CA-BBA859298736}"/>
    <dgm:cxn modelId="{354647CE-5E28-45AD-9E52-CC46DF2B4676}" srcId="{BFC8DFBB-2EA4-485E-B6F7-33BCCA72F63F}" destId="{0D78F866-1401-4417-8CFD-609F6EF3E71F}" srcOrd="0" destOrd="0" parTransId="{7ED47F89-BC1F-42A8-9E49-A04F47FF900E}" sibTransId="{515B022D-3EBE-4EB6-95A5-A9FB107E32F0}"/>
    <dgm:cxn modelId="{07EC8352-90F6-4E54-B656-712673C864BC}" type="presOf" srcId="{04C8A2B7-8A32-44CA-9710-255B126FBAB4}" destId="{6781DEF4-D492-40D1-9F7F-5135D261E407}" srcOrd="0" destOrd="0" presId="urn:diagrams.loki3.com/BracketList"/>
    <dgm:cxn modelId="{3751F25D-21B1-44B2-B50C-DC025EEFABE7}" type="presOf" srcId="{4B80D7E4-E4A8-43AB-85DC-46B0E234D6B3}" destId="{6A1F24FC-2BF4-4AB3-AA3B-5CD51386F5B6}" srcOrd="0" destOrd="0" presId="urn:diagrams.loki3.com/BracketList"/>
    <dgm:cxn modelId="{9E3FFD5D-8B62-4601-802E-C78748313A91}" type="presOf" srcId="{904B9588-5B94-42DE-8B1D-ECD8EBE37031}" destId="{B701E060-E786-4DA5-8E7D-7A4E0C1447AC}" srcOrd="0" destOrd="0" presId="urn:diagrams.loki3.com/BracketList"/>
    <dgm:cxn modelId="{FCB1D1F5-D01B-406B-AF40-794E330C9C48}" type="presOf" srcId="{48DBABFA-5AD2-4EA8-A365-84593F6A52FD}" destId="{F331C9B8-A0D6-46C0-B091-0D2995F80C08}" srcOrd="0" destOrd="0" presId="urn:diagrams.loki3.com/BracketList"/>
    <dgm:cxn modelId="{78F0F158-8ADB-4FD7-A5CC-6DB6D7A3DC14}" type="presOf" srcId="{658FAE3D-0087-41E6-9DFC-3A47725B2904}" destId="{B7C11BBC-BCF4-44D2-AE91-0935559E44A3}" srcOrd="0" destOrd="1" presId="urn:diagrams.loki3.com/BracketList"/>
    <dgm:cxn modelId="{C087AB5C-5F00-44A4-9BDD-DCD029D32122}" srcId="{904B9588-5B94-42DE-8B1D-ECD8EBE37031}" destId="{414789BB-BFF8-4CDB-9990-A5E659B08D8D}" srcOrd="0" destOrd="0" parTransId="{990F11AA-4B1A-4A68-B3BE-EAACDBCBAA6C}" sibTransId="{BF8440A9-DF5C-4839-9E05-103C3E976591}"/>
    <dgm:cxn modelId="{DF4859EC-7E28-4659-8727-9ACA29C1CD84}" srcId="{4B80D7E4-E4A8-43AB-85DC-46B0E234D6B3}" destId="{904B9588-5B94-42DE-8B1D-ECD8EBE37031}" srcOrd="2" destOrd="0" parTransId="{1BEDD13F-83DF-4EFF-9EBC-FB14966194D3}" sibTransId="{D998EA0E-0ABE-4C14-8F79-3FF1E77B9F2D}"/>
    <dgm:cxn modelId="{8BB9EAF0-6451-4B22-B343-A9B0D2579B69}" type="presOf" srcId="{A0CB6AD9-FE12-4F7F-B5D1-3CA313C613E2}" destId="{B7C11BBC-BCF4-44D2-AE91-0935559E44A3}" srcOrd="0" destOrd="0" presId="urn:diagrams.loki3.com/BracketList"/>
    <dgm:cxn modelId="{360CCE4D-99BB-43AF-9419-3AE03D6B6013}" srcId="{4B80D7E4-E4A8-43AB-85DC-46B0E234D6B3}" destId="{04C8A2B7-8A32-44CA-9710-255B126FBAB4}" srcOrd="1" destOrd="0" parTransId="{B4EF1414-9607-4A02-91E7-D1EC438EFAF3}" sibTransId="{F8EE3C24-2A44-4EF3-AA64-29625C367602}"/>
    <dgm:cxn modelId="{02629A21-E2FF-4C28-951B-7CE1D20D3B1B}" type="presOf" srcId="{5127ED55-CE88-4DC3-8214-88135DD4C0C2}" destId="{1ECD17DE-41A9-4FE5-840E-5A1D6B2377B0}" srcOrd="0" destOrd="1" presId="urn:diagrams.loki3.com/BracketList"/>
    <dgm:cxn modelId="{BE03D59B-D9D6-4FD8-B5C5-F66F1D760C7D}" type="presOf" srcId="{268CD48D-2685-4E5B-8223-1009EB195F64}" destId="{1ECD17DE-41A9-4FE5-840E-5A1D6B2377B0}" srcOrd="0" destOrd="2" presId="urn:diagrams.loki3.com/BracketList"/>
    <dgm:cxn modelId="{3407D57E-79C5-455F-9A29-628878A48A46}" srcId="{4B80D7E4-E4A8-43AB-85DC-46B0E234D6B3}" destId="{48DBABFA-5AD2-4EA8-A365-84593F6A52FD}" srcOrd="3" destOrd="0" parTransId="{69381F74-0248-41B2-A43C-49BD82C6D9D4}" sibTransId="{47252C27-5D25-49D0-BE23-38A27769AE4C}"/>
    <dgm:cxn modelId="{E4C87098-C715-4353-BE9A-05687C9EC39B}" srcId="{04C8A2B7-8A32-44CA-9710-255B126FBAB4}" destId="{C1F5E9C7-C889-4FA0-ADA8-68FE3FC6A6FF}" srcOrd="0" destOrd="0" parTransId="{825CA909-85D5-4DE4-9732-50ED481A5325}" sibTransId="{67F1102D-EE65-40A2-A128-E97F32F99EF9}"/>
    <dgm:cxn modelId="{6EFC5BDB-FD01-41B4-8735-7BEBCAA90959}" srcId="{48DBABFA-5AD2-4EA8-A365-84593F6A52FD}" destId="{658FAE3D-0087-41E6-9DFC-3A47725B2904}" srcOrd="1" destOrd="0" parTransId="{83143618-48DD-432C-BAAB-258981EDFD54}" sibTransId="{C830002D-2EBF-472F-B68B-E7C57EC55E2E}"/>
    <dgm:cxn modelId="{8E35A337-759D-4520-94D2-4145043EECDE}" type="presOf" srcId="{BFC8DFBB-2EA4-485E-B6F7-33BCCA72F63F}" destId="{DF434631-8750-47AB-A7D6-F6D1D63ECD93}" srcOrd="0" destOrd="0" presId="urn:diagrams.loki3.com/BracketList"/>
    <dgm:cxn modelId="{3AA8AD27-7524-41AB-BF9B-86852D67CD09}" srcId="{4B80D7E4-E4A8-43AB-85DC-46B0E234D6B3}" destId="{3AB6AB28-337B-4CAC-A101-84554239E4C5}" srcOrd="4" destOrd="0" parTransId="{DBD48D05-3C41-499D-AE99-A30F58B45948}" sibTransId="{08FA791D-F43A-4F81-988C-77D20012DD70}"/>
    <dgm:cxn modelId="{735231C2-960A-4919-B6CC-55C1A76F2659}" srcId="{FF5D8ECA-D7FC-4D10-B677-FF0B6287080A}" destId="{0E56AE98-8A92-4A0F-A152-F4D349C54172}" srcOrd="0" destOrd="0" parTransId="{ED0E22BA-A842-45DE-B071-25028AA0F268}" sibTransId="{1CA70ED9-B227-42A3-AEF9-E4DA8BAB36BF}"/>
    <dgm:cxn modelId="{7FA757ED-B5A5-456A-AE19-6BE16EFACFA3}" type="presOf" srcId="{0D78F866-1401-4417-8CFD-609F6EF3E71F}" destId="{1F9E93FC-181E-49DA-B5A2-A2566CE72031}" srcOrd="0" destOrd="0" presId="urn:diagrams.loki3.com/BracketList"/>
    <dgm:cxn modelId="{D016365C-8400-4C21-916E-7677F847ABD1}" srcId="{904B9588-5B94-42DE-8B1D-ECD8EBE37031}" destId="{268CD48D-2685-4E5B-8223-1009EB195F64}" srcOrd="2" destOrd="0" parTransId="{D25DBC64-4446-4E6F-BB81-9D543BD3EBD9}" sibTransId="{48C114BB-BB61-4EBE-A4AC-FDB050FE420D}"/>
    <dgm:cxn modelId="{6A27E8E1-8AE9-4466-98A6-7F23BF4A3A3C}" type="presOf" srcId="{0E56AE98-8A92-4A0F-A152-F4D349C54172}" destId="{81724011-C482-4A2A-A03D-D7CE5B0F3007}" srcOrd="0" destOrd="0" presId="urn:diagrams.loki3.com/BracketList"/>
    <dgm:cxn modelId="{41EA6D42-67FA-42D5-93FF-84DB44162101}" type="presOf" srcId="{3AB6AB28-337B-4CAC-A101-84554239E4C5}" destId="{A72F402C-3D46-4FE0-9B10-56D243EDEBC8}" srcOrd="0" destOrd="0" presId="urn:diagrams.loki3.com/BracketList"/>
    <dgm:cxn modelId="{33AF263F-C0C6-4CF2-8C31-64DF998F815A}" type="presOf" srcId="{414789BB-BFF8-4CDB-9990-A5E659B08D8D}" destId="{1ECD17DE-41A9-4FE5-840E-5A1D6B2377B0}" srcOrd="0" destOrd="0" presId="urn:diagrams.loki3.com/BracketList"/>
    <dgm:cxn modelId="{E7FFA5FC-4A6E-4965-8E5D-634FDB6DC278}" type="presOf" srcId="{FF5D8ECA-D7FC-4D10-B677-FF0B6287080A}" destId="{E47651CC-BC19-4FBA-8BA6-BAB094B36840}" srcOrd="0" destOrd="0" presId="urn:diagrams.loki3.com/BracketList"/>
    <dgm:cxn modelId="{2F8E24C5-5B9E-442F-8025-8161A1041AEE}" srcId="{48DBABFA-5AD2-4EA8-A365-84593F6A52FD}" destId="{A0CB6AD9-FE12-4F7F-B5D1-3CA313C613E2}" srcOrd="0" destOrd="0" parTransId="{D904FEF9-CA7C-44A9-A09F-9C027D09A1D4}" sibTransId="{550DED7B-9273-4ECA-91DE-68ED0FBB2C6F}"/>
    <dgm:cxn modelId="{A2DC93EB-BAC6-422D-A684-6836C9AD66FA}" srcId="{3AB6AB28-337B-4CAC-A101-84554239E4C5}" destId="{83FB1CF7-657B-40A6-9E7B-3570CE8F0C12}" srcOrd="0" destOrd="0" parTransId="{D76E759B-DB1F-486D-88FD-123934FBDE19}" sibTransId="{E0664731-FAE2-44D1-BEF2-43DB5AEAA45B}"/>
    <dgm:cxn modelId="{CE60BF78-893C-47AA-B5BB-82E475F1C8A6}" type="presParOf" srcId="{6A1F24FC-2BF4-4AB3-AA3B-5CD51386F5B6}" destId="{9F5A0171-0089-4AD0-9A73-BD157A33AABC}" srcOrd="0" destOrd="0" presId="urn:diagrams.loki3.com/BracketList"/>
    <dgm:cxn modelId="{D56B15F3-2213-46B3-AA65-0C9485AA51ED}" type="presParOf" srcId="{9F5A0171-0089-4AD0-9A73-BD157A33AABC}" destId="{E47651CC-BC19-4FBA-8BA6-BAB094B36840}" srcOrd="0" destOrd="0" presId="urn:diagrams.loki3.com/BracketList"/>
    <dgm:cxn modelId="{7129758F-E670-4BFF-9CC6-68CDA100173A}" type="presParOf" srcId="{9F5A0171-0089-4AD0-9A73-BD157A33AABC}" destId="{D749FC59-EE20-4934-B1F6-6EA8602F6DB7}" srcOrd="1" destOrd="0" presId="urn:diagrams.loki3.com/BracketList"/>
    <dgm:cxn modelId="{7C299499-F512-4ABB-B285-23AF4E6FDD70}" type="presParOf" srcId="{9F5A0171-0089-4AD0-9A73-BD157A33AABC}" destId="{B1089C18-04A7-42A2-BDAE-CED7C4171E3F}" srcOrd="2" destOrd="0" presId="urn:diagrams.loki3.com/BracketList"/>
    <dgm:cxn modelId="{64758724-D833-473F-91B1-3C51CD823F54}" type="presParOf" srcId="{9F5A0171-0089-4AD0-9A73-BD157A33AABC}" destId="{81724011-C482-4A2A-A03D-D7CE5B0F3007}" srcOrd="3" destOrd="0" presId="urn:diagrams.loki3.com/BracketList"/>
    <dgm:cxn modelId="{6FF59F0A-56CC-4578-AA85-A44E7A334599}" type="presParOf" srcId="{6A1F24FC-2BF4-4AB3-AA3B-5CD51386F5B6}" destId="{F6DB7AAA-ECF8-46AD-BBB1-8C254659A1FA}" srcOrd="1" destOrd="0" presId="urn:diagrams.loki3.com/BracketList"/>
    <dgm:cxn modelId="{6A6E2CC9-5103-41B8-B32F-FBA35597EA05}" type="presParOf" srcId="{6A1F24FC-2BF4-4AB3-AA3B-5CD51386F5B6}" destId="{CD595A7B-AD31-43F7-A7F4-26167E327CD7}" srcOrd="2" destOrd="0" presId="urn:diagrams.loki3.com/BracketList"/>
    <dgm:cxn modelId="{902AFFB1-B56C-4D39-BE85-46222C1F8400}" type="presParOf" srcId="{CD595A7B-AD31-43F7-A7F4-26167E327CD7}" destId="{6781DEF4-D492-40D1-9F7F-5135D261E407}" srcOrd="0" destOrd="0" presId="urn:diagrams.loki3.com/BracketList"/>
    <dgm:cxn modelId="{4AD2636A-3EBC-465C-94B6-72754865473C}" type="presParOf" srcId="{CD595A7B-AD31-43F7-A7F4-26167E327CD7}" destId="{7DB59E17-4EBF-49F7-9BDC-1C475319C2F6}" srcOrd="1" destOrd="0" presId="urn:diagrams.loki3.com/BracketList"/>
    <dgm:cxn modelId="{EBD618A6-60A5-4EC7-96D2-82568C6ABA7C}" type="presParOf" srcId="{CD595A7B-AD31-43F7-A7F4-26167E327CD7}" destId="{ADB5558C-D6A2-44CD-90F2-4CF26355C64C}" srcOrd="2" destOrd="0" presId="urn:diagrams.loki3.com/BracketList"/>
    <dgm:cxn modelId="{E0C05FE3-C6DF-48AF-87E8-03DEC82EDD3C}" type="presParOf" srcId="{CD595A7B-AD31-43F7-A7F4-26167E327CD7}" destId="{51CA69B5-2950-4AD3-8BAA-1CC517886BF4}" srcOrd="3" destOrd="0" presId="urn:diagrams.loki3.com/BracketList"/>
    <dgm:cxn modelId="{A5C9724D-10C6-44A5-AC37-CF0A5428E6C2}" type="presParOf" srcId="{6A1F24FC-2BF4-4AB3-AA3B-5CD51386F5B6}" destId="{9C2C1055-062A-4E0B-B5E4-611EB9271FC7}" srcOrd="3" destOrd="0" presId="urn:diagrams.loki3.com/BracketList"/>
    <dgm:cxn modelId="{B8F6E23B-1D80-44BB-9150-B1E87CEB4237}" type="presParOf" srcId="{6A1F24FC-2BF4-4AB3-AA3B-5CD51386F5B6}" destId="{7AC5F508-26C5-4484-A0D2-D9BE94F71E83}" srcOrd="4" destOrd="0" presId="urn:diagrams.loki3.com/BracketList"/>
    <dgm:cxn modelId="{09888686-864E-47D2-8820-E97B5D16E16B}" type="presParOf" srcId="{7AC5F508-26C5-4484-A0D2-D9BE94F71E83}" destId="{B701E060-E786-4DA5-8E7D-7A4E0C1447AC}" srcOrd="0" destOrd="0" presId="urn:diagrams.loki3.com/BracketList"/>
    <dgm:cxn modelId="{FFB22607-EB50-4CE4-86DF-EF8D50C11E28}" type="presParOf" srcId="{7AC5F508-26C5-4484-A0D2-D9BE94F71E83}" destId="{C661465D-1550-445E-A060-2DBE3E23FB90}" srcOrd="1" destOrd="0" presId="urn:diagrams.loki3.com/BracketList"/>
    <dgm:cxn modelId="{89FB2D79-978C-4475-AA16-8433B03CAC3C}" type="presParOf" srcId="{7AC5F508-26C5-4484-A0D2-D9BE94F71E83}" destId="{D8A11078-2087-4A2C-AB96-EFA80D184615}" srcOrd="2" destOrd="0" presId="urn:diagrams.loki3.com/BracketList"/>
    <dgm:cxn modelId="{FE449B3D-23E9-4791-B28D-A57D924A6B74}" type="presParOf" srcId="{7AC5F508-26C5-4484-A0D2-D9BE94F71E83}" destId="{1ECD17DE-41A9-4FE5-840E-5A1D6B2377B0}" srcOrd="3" destOrd="0" presId="urn:diagrams.loki3.com/BracketList"/>
    <dgm:cxn modelId="{363C8A4E-B28E-4D55-B79A-6FE9FFD2543B}" type="presParOf" srcId="{6A1F24FC-2BF4-4AB3-AA3B-5CD51386F5B6}" destId="{68A317BB-AB1C-4996-AAD6-D3996CC7D381}" srcOrd="5" destOrd="0" presId="urn:diagrams.loki3.com/BracketList"/>
    <dgm:cxn modelId="{20EA593C-5368-4C03-A3DA-D19CB37B41F4}" type="presParOf" srcId="{6A1F24FC-2BF4-4AB3-AA3B-5CD51386F5B6}" destId="{0D0B70BF-DEB5-445D-8133-C6EEC2DA99D3}" srcOrd="6" destOrd="0" presId="urn:diagrams.loki3.com/BracketList"/>
    <dgm:cxn modelId="{D9A16D67-5349-4A22-93A5-F7501F4E1847}" type="presParOf" srcId="{0D0B70BF-DEB5-445D-8133-C6EEC2DA99D3}" destId="{F331C9B8-A0D6-46C0-B091-0D2995F80C08}" srcOrd="0" destOrd="0" presId="urn:diagrams.loki3.com/BracketList"/>
    <dgm:cxn modelId="{45B75B8A-2394-4053-A67F-8D59E6E04178}" type="presParOf" srcId="{0D0B70BF-DEB5-445D-8133-C6EEC2DA99D3}" destId="{8D52B8DD-0185-4160-8ACB-55F21ABBEA7B}" srcOrd="1" destOrd="0" presId="urn:diagrams.loki3.com/BracketList"/>
    <dgm:cxn modelId="{D1321FE1-91F5-4916-A62C-C814241412E9}" type="presParOf" srcId="{0D0B70BF-DEB5-445D-8133-C6EEC2DA99D3}" destId="{11F4CC22-E462-4A45-90BE-848309512314}" srcOrd="2" destOrd="0" presId="urn:diagrams.loki3.com/BracketList"/>
    <dgm:cxn modelId="{92F888F9-4AFC-4198-B054-BEDB633D1E76}" type="presParOf" srcId="{0D0B70BF-DEB5-445D-8133-C6EEC2DA99D3}" destId="{B7C11BBC-BCF4-44D2-AE91-0935559E44A3}" srcOrd="3" destOrd="0" presId="urn:diagrams.loki3.com/BracketList"/>
    <dgm:cxn modelId="{BCDBB718-D866-402B-98EF-F5A375E9E7BB}" type="presParOf" srcId="{6A1F24FC-2BF4-4AB3-AA3B-5CD51386F5B6}" destId="{347DC9C1-09FC-4A85-9B51-5BE45F8B73A1}" srcOrd="7" destOrd="0" presId="urn:diagrams.loki3.com/BracketList"/>
    <dgm:cxn modelId="{28022806-A2FC-47B8-AF67-3E4BA4A40D72}" type="presParOf" srcId="{6A1F24FC-2BF4-4AB3-AA3B-5CD51386F5B6}" destId="{CF72216C-C6C0-4C6E-9C8F-C05F414C6260}" srcOrd="8" destOrd="0" presId="urn:diagrams.loki3.com/BracketList"/>
    <dgm:cxn modelId="{85C351A4-D604-4939-BA22-CD72E2FF558E}" type="presParOf" srcId="{CF72216C-C6C0-4C6E-9C8F-C05F414C6260}" destId="{A72F402C-3D46-4FE0-9B10-56D243EDEBC8}" srcOrd="0" destOrd="0" presId="urn:diagrams.loki3.com/BracketList"/>
    <dgm:cxn modelId="{EB8276CE-CA58-4FDD-AF98-0610DFA92EFE}" type="presParOf" srcId="{CF72216C-C6C0-4C6E-9C8F-C05F414C6260}" destId="{189F36EC-B79B-4ED5-9A6F-82DD858BF00F}" srcOrd="1" destOrd="0" presId="urn:diagrams.loki3.com/BracketList"/>
    <dgm:cxn modelId="{3115966A-02A1-4A75-AE07-AFC9BE09DAF3}" type="presParOf" srcId="{CF72216C-C6C0-4C6E-9C8F-C05F414C6260}" destId="{951D1E5A-8BC6-4198-BB2F-F1684087C467}" srcOrd="2" destOrd="0" presId="urn:diagrams.loki3.com/BracketList"/>
    <dgm:cxn modelId="{F3387552-608E-4F1F-A931-BC16AD906DB1}" type="presParOf" srcId="{CF72216C-C6C0-4C6E-9C8F-C05F414C6260}" destId="{FE458CD9-B587-4B58-9189-EF0DC79DCC1E}" srcOrd="3" destOrd="0" presId="urn:diagrams.loki3.com/BracketList"/>
    <dgm:cxn modelId="{780060FE-E6AA-4377-A015-739D16AD8E3B}" type="presParOf" srcId="{6A1F24FC-2BF4-4AB3-AA3B-5CD51386F5B6}" destId="{62535EB5-297F-40A2-AFB6-980B3DBCDB9F}" srcOrd="9" destOrd="0" presId="urn:diagrams.loki3.com/BracketList"/>
    <dgm:cxn modelId="{28BF3821-D326-4B09-8279-16F9AFE72ADB}" type="presParOf" srcId="{6A1F24FC-2BF4-4AB3-AA3B-5CD51386F5B6}" destId="{EA8EAB7E-BEF4-4E7E-A4B0-0B12C62764DC}" srcOrd="10" destOrd="0" presId="urn:diagrams.loki3.com/BracketList"/>
    <dgm:cxn modelId="{A2F21C6B-86A1-45ED-8DCA-032219413656}" type="presParOf" srcId="{EA8EAB7E-BEF4-4E7E-A4B0-0B12C62764DC}" destId="{DF434631-8750-47AB-A7D6-F6D1D63ECD93}" srcOrd="0" destOrd="0" presId="urn:diagrams.loki3.com/BracketList"/>
    <dgm:cxn modelId="{4344EB2D-C7C7-47E9-9D27-66D65DAE9443}" type="presParOf" srcId="{EA8EAB7E-BEF4-4E7E-A4B0-0B12C62764DC}" destId="{A819D1F8-2800-45FE-9344-C010FBC4960F}" srcOrd="1" destOrd="0" presId="urn:diagrams.loki3.com/BracketList"/>
    <dgm:cxn modelId="{A99C7EB0-C076-401D-897C-073CB05D0300}" type="presParOf" srcId="{EA8EAB7E-BEF4-4E7E-A4B0-0B12C62764DC}" destId="{8D197421-ACAA-4FB6-AF93-F7D51AE6C5A5}" srcOrd="2" destOrd="0" presId="urn:diagrams.loki3.com/BracketList"/>
    <dgm:cxn modelId="{7215F5AD-8933-40CB-8A00-25DF4380D476}" type="presParOf" srcId="{EA8EAB7E-BEF4-4E7E-A4B0-0B12C62764DC}" destId="{1F9E93FC-181E-49DA-B5A2-A2566CE7203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FEEC179-E61E-410E-83AC-16BF1F90BEC6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6D184CD-B5AC-44BE-9A8F-D1458616E207}">
      <dgm:prSet phldrT="[Text]" custT="1"/>
      <dgm:spPr/>
      <dgm:t>
        <a:bodyPr/>
        <a:lstStyle/>
        <a:p>
          <a:r>
            <a:rPr lang="en-US" sz="1800" dirty="0" smtClean="0"/>
            <a:t>Women</a:t>
          </a:r>
          <a:endParaRPr lang="en-US" sz="1800" dirty="0"/>
        </a:p>
      </dgm:t>
    </dgm:pt>
    <dgm:pt modelId="{EB28019D-1262-4795-985D-63F22E0CA9CC}" type="parTrans" cxnId="{E6E1865D-2316-4348-AD2F-BD45AB8716F6}">
      <dgm:prSet/>
      <dgm:spPr/>
      <dgm:t>
        <a:bodyPr/>
        <a:lstStyle/>
        <a:p>
          <a:endParaRPr lang="en-US"/>
        </a:p>
      </dgm:t>
    </dgm:pt>
    <dgm:pt modelId="{94230799-1FAD-4FC6-9D9E-1F094383F2B2}" type="sibTrans" cxnId="{E6E1865D-2316-4348-AD2F-BD45AB8716F6}">
      <dgm:prSet/>
      <dgm:spPr/>
      <dgm:t>
        <a:bodyPr/>
        <a:lstStyle/>
        <a:p>
          <a:endParaRPr lang="en-US"/>
        </a:p>
      </dgm:t>
    </dgm:pt>
    <dgm:pt modelId="{6D7091AC-77F5-4EC7-A7A1-E09A0DA78EA8}">
      <dgm:prSet custT="1"/>
      <dgm:spPr/>
      <dgm:t>
        <a:bodyPr/>
        <a:lstStyle/>
        <a:p>
          <a:r>
            <a:rPr lang="en-US" sz="1800" dirty="0" smtClean="0"/>
            <a:t>90-91: National </a:t>
          </a:r>
          <a:r>
            <a:rPr lang="en-US" sz="1800" dirty="0"/>
            <a:t>Commission for Women (NCW</a:t>
          </a:r>
          <a:r>
            <a:rPr lang="en-US" sz="1800" dirty="0" smtClean="0"/>
            <a:t>) </a:t>
          </a:r>
          <a:r>
            <a:rPr lang="en-US" sz="1800" u="sng" dirty="0" smtClean="0"/>
            <a:t>statutory</a:t>
          </a:r>
          <a:endParaRPr lang="en-US" sz="1800" u="sng" dirty="0"/>
        </a:p>
      </dgm:t>
    </dgm:pt>
    <dgm:pt modelId="{DC04F726-E57B-41FC-811F-406B09FD5E14}" type="parTrans" cxnId="{2A3E82AC-9F05-4DF4-BB38-FD9D7A827F7B}">
      <dgm:prSet/>
      <dgm:spPr/>
      <dgm:t>
        <a:bodyPr/>
        <a:lstStyle/>
        <a:p>
          <a:endParaRPr lang="en-US"/>
        </a:p>
      </dgm:t>
    </dgm:pt>
    <dgm:pt modelId="{6D79605A-CE13-42BC-97DF-92F135D148F4}" type="sibTrans" cxnId="{2A3E82AC-9F05-4DF4-BB38-FD9D7A827F7B}">
      <dgm:prSet/>
      <dgm:spPr/>
      <dgm:t>
        <a:bodyPr/>
        <a:lstStyle/>
        <a:p>
          <a:endParaRPr lang="en-US"/>
        </a:p>
      </dgm:t>
    </dgm:pt>
    <dgm:pt modelId="{F5CB5609-5BC6-4934-B673-939C8880937D}">
      <dgm:prSet custT="1"/>
      <dgm:spPr/>
      <dgm:t>
        <a:bodyPr/>
        <a:lstStyle/>
        <a:p>
          <a:r>
            <a:rPr lang="en-US" sz="1800" dirty="0" smtClean="0"/>
            <a:t>Children</a:t>
          </a:r>
          <a:endParaRPr lang="en-US" sz="1800" dirty="0"/>
        </a:p>
      </dgm:t>
    </dgm:pt>
    <dgm:pt modelId="{D3A4C11C-3884-41FC-8FF5-0E09832D36C9}" type="parTrans" cxnId="{D4E826CE-6873-41C2-A390-24A492EB2D32}">
      <dgm:prSet/>
      <dgm:spPr/>
      <dgm:t>
        <a:bodyPr/>
        <a:lstStyle/>
        <a:p>
          <a:endParaRPr lang="en-US"/>
        </a:p>
      </dgm:t>
    </dgm:pt>
    <dgm:pt modelId="{478724AC-AD76-4517-916B-A920803AD25C}" type="sibTrans" cxnId="{D4E826CE-6873-41C2-A390-24A492EB2D32}">
      <dgm:prSet/>
      <dgm:spPr/>
      <dgm:t>
        <a:bodyPr/>
        <a:lstStyle/>
        <a:p>
          <a:endParaRPr lang="en-US"/>
        </a:p>
      </dgm:t>
    </dgm:pt>
    <dgm:pt modelId="{22970442-E5DB-4A7F-A698-446D002DF134}">
      <dgm:prSet custT="1"/>
      <dgm:spPr/>
      <dgm:t>
        <a:bodyPr/>
        <a:lstStyle/>
        <a:p>
          <a:r>
            <a:rPr lang="en-US" sz="1800" dirty="0" smtClean="0"/>
            <a:t>06-07: National </a:t>
          </a:r>
          <a:r>
            <a:rPr lang="en-US" sz="1800" dirty="0"/>
            <a:t>Commission for Protection of Child Rights (</a:t>
          </a:r>
          <a:r>
            <a:rPr lang="en-US" sz="1800" dirty="0" smtClean="0"/>
            <a:t>0-18), </a:t>
          </a:r>
          <a:r>
            <a:rPr lang="en-US" sz="1800" u="sng" dirty="0" smtClean="0"/>
            <a:t>Statutory </a:t>
          </a:r>
          <a:endParaRPr lang="en-US" sz="1800" u="sng" dirty="0"/>
        </a:p>
      </dgm:t>
    </dgm:pt>
    <dgm:pt modelId="{4B11059D-3FFF-4755-AA7A-3D703ECAB4FA}" type="parTrans" cxnId="{17B44590-792F-4607-AAC6-6245F8F25625}">
      <dgm:prSet/>
      <dgm:spPr/>
      <dgm:t>
        <a:bodyPr/>
        <a:lstStyle/>
        <a:p>
          <a:endParaRPr lang="en-US"/>
        </a:p>
      </dgm:t>
    </dgm:pt>
    <dgm:pt modelId="{E91B7868-9B31-442E-A4BA-F0860B136057}" type="sibTrans" cxnId="{17B44590-792F-4607-AAC6-6245F8F25625}">
      <dgm:prSet/>
      <dgm:spPr/>
      <dgm:t>
        <a:bodyPr/>
        <a:lstStyle/>
        <a:p>
          <a:endParaRPr lang="en-US"/>
        </a:p>
      </dgm:t>
    </dgm:pt>
    <dgm:pt modelId="{D000F895-B2D8-4647-9C43-5964A81F89DA}">
      <dgm:prSet custT="1"/>
      <dgm:spPr/>
      <dgm:t>
        <a:bodyPr/>
        <a:lstStyle/>
        <a:p>
          <a:r>
            <a:rPr lang="en-US" sz="1800" dirty="0" smtClean="0"/>
            <a:t>1995: </a:t>
          </a:r>
          <a:r>
            <a:rPr lang="en-US" sz="1800" dirty="0" smtClean="0">
              <a:solidFill>
                <a:srgbClr val="C00000"/>
              </a:solidFill>
            </a:rPr>
            <a:t>Beijing Declaration </a:t>
          </a:r>
          <a:r>
            <a:rPr lang="en-US" sz="1800" dirty="0" smtClean="0"/>
            <a:t>of UN</a:t>
          </a:r>
          <a:endParaRPr lang="en-US" sz="1800" dirty="0"/>
        </a:p>
      </dgm:t>
    </dgm:pt>
    <dgm:pt modelId="{576A613D-EF1D-4A31-881A-9920DDEAA170}" type="parTrans" cxnId="{2F971D37-2996-44BB-93D8-1C1F1070E4BD}">
      <dgm:prSet/>
      <dgm:spPr/>
      <dgm:t>
        <a:bodyPr/>
        <a:lstStyle/>
        <a:p>
          <a:endParaRPr lang="en-US"/>
        </a:p>
      </dgm:t>
    </dgm:pt>
    <dgm:pt modelId="{29290BAE-B01B-4A62-B37B-D3F96452F27F}" type="sibTrans" cxnId="{2F971D37-2996-44BB-93D8-1C1F1070E4BD}">
      <dgm:prSet/>
      <dgm:spPr/>
      <dgm:t>
        <a:bodyPr/>
        <a:lstStyle/>
        <a:p>
          <a:endParaRPr lang="en-US"/>
        </a:p>
      </dgm:t>
    </dgm:pt>
    <dgm:pt modelId="{660D1F59-8943-4BDD-98A9-D81CB8E52B2C}">
      <dgm:prSet custT="1"/>
      <dgm:spPr/>
      <dgm:t>
        <a:bodyPr/>
        <a:lstStyle/>
        <a:p>
          <a:r>
            <a:rPr lang="en-US" sz="1800" dirty="0" smtClean="0"/>
            <a:t>2016: DRAFT new policy for women</a:t>
          </a:r>
          <a:endParaRPr lang="en-US" sz="1800" dirty="0"/>
        </a:p>
      </dgm:t>
    </dgm:pt>
    <dgm:pt modelId="{086DB237-D32C-4485-A077-96402DBC675E}" type="parTrans" cxnId="{32CB7EDB-84DF-420C-89B6-7700DCF0B4C6}">
      <dgm:prSet/>
      <dgm:spPr/>
      <dgm:t>
        <a:bodyPr/>
        <a:lstStyle/>
        <a:p>
          <a:endParaRPr lang="en-US"/>
        </a:p>
      </dgm:t>
    </dgm:pt>
    <dgm:pt modelId="{4F4029AE-E3FE-4FC9-AE48-22FF1E624CED}" type="sibTrans" cxnId="{32CB7EDB-84DF-420C-89B6-7700DCF0B4C6}">
      <dgm:prSet/>
      <dgm:spPr/>
      <dgm:t>
        <a:bodyPr/>
        <a:lstStyle/>
        <a:p>
          <a:endParaRPr lang="en-US"/>
        </a:p>
      </dgm:t>
    </dgm:pt>
    <dgm:pt modelId="{A05F802F-5941-4B6A-A283-F15EB16C69CA}">
      <dgm:prSet custT="1"/>
      <dgm:spPr/>
      <dgm:t>
        <a:bodyPr/>
        <a:lstStyle/>
        <a:p>
          <a:r>
            <a:rPr lang="en-US" sz="1800" dirty="0" smtClean="0"/>
            <a:t>Roughly based on </a:t>
          </a:r>
          <a:r>
            <a:rPr lang="en-US" sz="1800" dirty="0" smtClean="0">
              <a:solidFill>
                <a:srgbClr val="FF0000"/>
              </a:solidFill>
            </a:rPr>
            <a:t>Pam Rajput Committee, </a:t>
          </a:r>
          <a:endParaRPr lang="en-US" sz="1800" dirty="0">
            <a:solidFill>
              <a:srgbClr val="FF0000"/>
            </a:solidFill>
          </a:endParaRPr>
        </a:p>
      </dgm:t>
    </dgm:pt>
    <dgm:pt modelId="{606A9DCD-10C9-4DA7-866A-3A8B161939F1}" type="parTrans" cxnId="{C839A01B-329D-48CC-A998-37BCF62CFAE0}">
      <dgm:prSet/>
      <dgm:spPr/>
      <dgm:t>
        <a:bodyPr/>
        <a:lstStyle/>
        <a:p>
          <a:endParaRPr lang="en-US"/>
        </a:p>
      </dgm:t>
    </dgm:pt>
    <dgm:pt modelId="{31CA6A1E-5D7A-419C-BE97-77B0867BB010}" type="sibTrans" cxnId="{C839A01B-329D-48CC-A998-37BCF62CFAE0}">
      <dgm:prSet/>
      <dgm:spPr/>
      <dgm:t>
        <a:bodyPr/>
        <a:lstStyle/>
        <a:p>
          <a:endParaRPr lang="en-US"/>
        </a:p>
      </dgm:t>
    </dgm:pt>
    <dgm:pt modelId="{C8F0BA60-61D9-4FD9-83AA-3D3349707D2C}">
      <dgm:prSet custT="1"/>
      <dgm:spPr/>
      <dgm:t>
        <a:bodyPr/>
        <a:lstStyle/>
        <a:p>
          <a:r>
            <a:rPr lang="en-US" sz="1800" b="0" i="0" dirty="0" smtClean="0"/>
            <a:t>Central Adoption Resource Authority (CARA), Statutory, </a:t>
          </a:r>
          <a:r>
            <a:rPr lang="en-US" sz="1800" b="0" i="0" u="sng" dirty="0" smtClean="0">
              <a:solidFill>
                <a:srgbClr val="C00000"/>
              </a:solidFill>
            </a:rPr>
            <a:t>CARINGS portal.</a:t>
          </a:r>
          <a:endParaRPr lang="en-US" sz="1800" u="sng" dirty="0">
            <a:solidFill>
              <a:srgbClr val="C00000"/>
            </a:solidFill>
          </a:endParaRPr>
        </a:p>
      </dgm:t>
    </dgm:pt>
    <dgm:pt modelId="{97AED206-9C4E-4747-9D6E-FCD95C0DFBBF}" type="parTrans" cxnId="{0B859343-485F-49AF-995E-9BB2C6402CCD}">
      <dgm:prSet/>
      <dgm:spPr/>
      <dgm:t>
        <a:bodyPr/>
        <a:lstStyle/>
        <a:p>
          <a:endParaRPr lang="en-US"/>
        </a:p>
      </dgm:t>
    </dgm:pt>
    <dgm:pt modelId="{42BE8124-F66C-4B88-AFA0-357AA1CA2765}" type="sibTrans" cxnId="{0B859343-485F-49AF-995E-9BB2C6402CCD}">
      <dgm:prSet/>
      <dgm:spPr/>
      <dgm:t>
        <a:bodyPr/>
        <a:lstStyle/>
        <a:p>
          <a:endParaRPr lang="en-US"/>
        </a:p>
      </dgm:t>
    </dgm:pt>
    <dgm:pt modelId="{962B1180-32EC-4977-9268-13B01A84E357}">
      <dgm:prSet custT="1"/>
      <dgm:spPr/>
      <dgm:t>
        <a:bodyPr/>
        <a:lstStyle/>
        <a:p>
          <a:r>
            <a:rPr lang="en-US" sz="1800" u="sng" dirty="0" err="1" smtClean="0">
              <a:solidFill>
                <a:srgbClr val="C00000"/>
              </a:solidFill>
            </a:rPr>
            <a:t>Khoya</a:t>
          </a:r>
          <a:r>
            <a:rPr lang="en-US" sz="1800" u="sng" dirty="0" smtClean="0">
              <a:solidFill>
                <a:srgbClr val="C00000"/>
              </a:solidFill>
            </a:rPr>
            <a:t> </a:t>
          </a:r>
          <a:r>
            <a:rPr lang="en-US" sz="1800" u="sng" dirty="0" err="1" smtClean="0">
              <a:solidFill>
                <a:srgbClr val="C00000"/>
              </a:solidFill>
            </a:rPr>
            <a:t>Paya</a:t>
          </a:r>
          <a:r>
            <a:rPr lang="en-US" sz="1800" u="sng" dirty="0" smtClean="0">
              <a:solidFill>
                <a:srgbClr val="C00000"/>
              </a:solidFill>
            </a:rPr>
            <a:t> portal</a:t>
          </a:r>
          <a:r>
            <a:rPr lang="en-US" sz="1800" dirty="0" smtClean="0"/>
            <a:t>: Missing Children [MWCD + </a:t>
          </a:r>
          <a:r>
            <a:rPr lang="en-US" sz="1800" dirty="0" err="1" smtClean="0"/>
            <a:t>DeitY</a:t>
          </a:r>
          <a:r>
            <a:rPr lang="en-US" sz="1800" dirty="0" smtClean="0"/>
            <a:t> ], 2015</a:t>
          </a:r>
          <a:endParaRPr lang="en-US" sz="1800" dirty="0"/>
        </a:p>
      </dgm:t>
    </dgm:pt>
    <dgm:pt modelId="{59E794DC-E4F9-48A8-9731-A6EBE5BE4FDF}" type="parTrans" cxnId="{17557EA5-2C5A-4D49-85CB-3512C3638ABE}">
      <dgm:prSet/>
      <dgm:spPr/>
      <dgm:t>
        <a:bodyPr/>
        <a:lstStyle/>
        <a:p>
          <a:endParaRPr lang="en-US"/>
        </a:p>
      </dgm:t>
    </dgm:pt>
    <dgm:pt modelId="{D2577DA2-633E-404F-8A1B-A77DE3B43F10}" type="sibTrans" cxnId="{17557EA5-2C5A-4D49-85CB-3512C3638ABE}">
      <dgm:prSet/>
      <dgm:spPr/>
      <dgm:t>
        <a:bodyPr/>
        <a:lstStyle/>
        <a:p>
          <a:endParaRPr lang="en-US"/>
        </a:p>
      </dgm:t>
    </dgm:pt>
    <dgm:pt modelId="{AB1A5965-86E6-44DC-9302-DD254D51D017}">
      <dgm:prSet custT="1"/>
      <dgm:spPr/>
      <dgm:t>
        <a:bodyPr/>
        <a:lstStyle/>
        <a:p>
          <a:r>
            <a:rPr lang="en-US" sz="1800" dirty="0" smtClean="0"/>
            <a:t>2015: Domestic Violence Protection Act </a:t>
          </a:r>
          <a:endParaRPr lang="en-US" sz="1800" dirty="0"/>
        </a:p>
      </dgm:t>
    </dgm:pt>
    <dgm:pt modelId="{8F2AA8D4-B52B-4399-829E-C497CE41A07E}" type="parTrans" cxnId="{E6A10704-B704-414C-BB0D-72075C5FCEC4}">
      <dgm:prSet/>
      <dgm:spPr/>
      <dgm:t>
        <a:bodyPr/>
        <a:lstStyle/>
        <a:p>
          <a:endParaRPr lang="en-US"/>
        </a:p>
      </dgm:t>
    </dgm:pt>
    <dgm:pt modelId="{F8E5AB45-433E-440D-8A63-3134E433EEE0}" type="sibTrans" cxnId="{E6A10704-B704-414C-BB0D-72075C5FCEC4}">
      <dgm:prSet/>
      <dgm:spPr/>
      <dgm:t>
        <a:bodyPr/>
        <a:lstStyle/>
        <a:p>
          <a:endParaRPr lang="en-US"/>
        </a:p>
      </dgm:t>
    </dgm:pt>
    <dgm:pt modelId="{5C3D88B6-1271-4A09-8E8A-74196BDB1731}">
      <dgm:prSet custT="1"/>
      <dgm:spPr/>
      <dgm:t>
        <a:bodyPr/>
        <a:lstStyle/>
        <a:p>
          <a:r>
            <a:rPr lang="en-US" sz="1800" dirty="0" smtClean="0"/>
            <a:t>2012: Protection of Children from Sexual Offences: </a:t>
          </a:r>
          <a:r>
            <a:rPr lang="en-US" sz="1800" i="0" dirty="0" smtClean="0"/>
            <a:t>POCSO Act: </a:t>
          </a:r>
          <a:r>
            <a:rPr lang="en-US" sz="1800" i="0" dirty="0" smtClean="0">
              <a:solidFill>
                <a:srgbClr val="C00000"/>
              </a:solidFill>
            </a:rPr>
            <a:t>[E-box]</a:t>
          </a:r>
          <a:r>
            <a:rPr lang="en-US" sz="1800" i="0" dirty="0" smtClean="0"/>
            <a:t>-&gt; national commission, MWCD.</a:t>
          </a:r>
          <a:endParaRPr lang="en-US" sz="1800" dirty="0"/>
        </a:p>
      </dgm:t>
    </dgm:pt>
    <dgm:pt modelId="{A245B507-107A-4103-8BBA-059C24F68D93}" type="parTrans" cxnId="{4C364076-9AAD-4976-B466-999597F2CA40}">
      <dgm:prSet/>
      <dgm:spPr/>
      <dgm:t>
        <a:bodyPr/>
        <a:lstStyle/>
        <a:p>
          <a:endParaRPr lang="en-US"/>
        </a:p>
      </dgm:t>
    </dgm:pt>
    <dgm:pt modelId="{28977CD0-04A4-49D2-A76C-F1B530F634E7}" type="sibTrans" cxnId="{4C364076-9AAD-4976-B466-999597F2CA40}">
      <dgm:prSet/>
      <dgm:spPr/>
      <dgm:t>
        <a:bodyPr/>
        <a:lstStyle/>
        <a:p>
          <a:endParaRPr lang="en-US"/>
        </a:p>
      </dgm:t>
    </dgm:pt>
    <dgm:pt modelId="{A2229797-9733-416B-9861-DE152522F32E}">
      <dgm:prSet custT="1"/>
      <dgm:spPr/>
      <dgm:t>
        <a:bodyPr/>
        <a:lstStyle/>
        <a:p>
          <a:r>
            <a:rPr lang="en-US" sz="1800" dirty="0" err="1" smtClean="0"/>
            <a:t>Krishi</a:t>
          </a:r>
          <a:r>
            <a:rPr lang="en-US" sz="1800" dirty="0" smtClean="0"/>
            <a:t> </a:t>
          </a:r>
          <a:r>
            <a:rPr lang="en-US" sz="1800" dirty="0" err="1" smtClean="0"/>
            <a:t>Sakhi</a:t>
          </a:r>
          <a:r>
            <a:rPr lang="en-US" sz="1800" dirty="0" smtClean="0"/>
            <a:t>: last mile extension workers- similar to ASHA health worker.</a:t>
          </a:r>
          <a:endParaRPr lang="en-US" sz="1800" dirty="0">
            <a:solidFill>
              <a:srgbClr val="FF0000"/>
            </a:solidFill>
          </a:endParaRPr>
        </a:p>
      </dgm:t>
    </dgm:pt>
    <dgm:pt modelId="{CC73E9CD-BB9A-40C6-A4B8-74A46B024EBF}" type="parTrans" cxnId="{1ACE4694-E5BC-4017-9257-766F10FE5221}">
      <dgm:prSet/>
      <dgm:spPr/>
      <dgm:t>
        <a:bodyPr/>
        <a:lstStyle/>
        <a:p>
          <a:endParaRPr lang="en-US"/>
        </a:p>
      </dgm:t>
    </dgm:pt>
    <dgm:pt modelId="{D1043ED1-170C-4691-99D7-532B7DF9F3BD}" type="sibTrans" cxnId="{1ACE4694-E5BC-4017-9257-766F10FE5221}">
      <dgm:prSet/>
      <dgm:spPr/>
      <dgm:t>
        <a:bodyPr/>
        <a:lstStyle/>
        <a:p>
          <a:endParaRPr lang="en-US"/>
        </a:p>
      </dgm:t>
    </dgm:pt>
    <dgm:pt modelId="{EC0C2CB1-8678-4A7E-8740-8770DAEB3186}">
      <dgm:prSet custT="1"/>
      <dgm:spPr/>
      <dgm:t>
        <a:bodyPr/>
        <a:lstStyle/>
        <a:p>
          <a:r>
            <a:rPr lang="en-US" sz="1800" dirty="0" smtClean="0">
              <a:solidFill>
                <a:srgbClr val="FF0000"/>
              </a:solidFill>
            </a:rPr>
            <a:t>Now again Draft Policy 2017 for approval.</a:t>
          </a:r>
          <a:endParaRPr lang="en-US" sz="1800" dirty="0">
            <a:solidFill>
              <a:srgbClr val="FF0000"/>
            </a:solidFill>
          </a:endParaRPr>
        </a:p>
      </dgm:t>
    </dgm:pt>
    <dgm:pt modelId="{A687A9BF-D11B-4F8D-B8A7-DE47DD0B54B8}" type="parTrans" cxnId="{130C8EAB-93A4-4BA4-820F-6DD5658AEE8E}">
      <dgm:prSet/>
      <dgm:spPr/>
      <dgm:t>
        <a:bodyPr/>
        <a:lstStyle/>
        <a:p>
          <a:endParaRPr lang="en-US"/>
        </a:p>
      </dgm:t>
    </dgm:pt>
    <dgm:pt modelId="{BB48BE54-0D3F-4514-8766-31F1E27E9F17}" type="sibTrans" cxnId="{130C8EAB-93A4-4BA4-820F-6DD5658AEE8E}">
      <dgm:prSet/>
      <dgm:spPr/>
      <dgm:t>
        <a:bodyPr/>
        <a:lstStyle/>
        <a:p>
          <a:endParaRPr lang="en-US"/>
        </a:p>
      </dgm:t>
    </dgm:pt>
    <dgm:pt modelId="{4B8808B0-F52C-40C2-A100-B2258B2EB9F7}">
      <dgm:prSet custT="1"/>
      <dgm:spPr/>
      <dgm:t>
        <a:bodyPr/>
        <a:lstStyle/>
        <a:p>
          <a:r>
            <a:rPr lang="en-US" sz="1800" dirty="0" smtClean="0"/>
            <a:t>1098: Child helpline [not for exam, but for actual use]</a:t>
          </a:r>
          <a:endParaRPr lang="en-US" sz="1800" dirty="0"/>
        </a:p>
      </dgm:t>
    </dgm:pt>
    <dgm:pt modelId="{0A0406BA-BD8D-4E3C-9A0C-D9768088F40E}" type="parTrans" cxnId="{A786F439-CF45-4CFF-A4D8-BF7B4F907DD2}">
      <dgm:prSet/>
      <dgm:spPr/>
      <dgm:t>
        <a:bodyPr/>
        <a:lstStyle/>
        <a:p>
          <a:endParaRPr lang="en-US"/>
        </a:p>
      </dgm:t>
    </dgm:pt>
    <dgm:pt modelId="{43D8742D-573F-49E9-8B9C-70FD5B357F11}" type="sibTrans" cxnId="{A786F439-CF45-4CFF-A4D8-BF7B4F907DD2}">
      <dgm:prSet/>
      <dgm:spPr/>
      <dgm:t>
        <a:bodyPr/>
        <a:lstStyle/>
        <a:p>
          <a:endParaRPr lang="en-US"/>
        </a:p>
      </dgm:t>
    </dgm:pt>
    <dgm:pt modelId="{157E1202-468B-4A7D-95E8-51BF1B3BB599}" type="pres">
      <dgm:prSet presAssocID="{EFEEC179-E61E-410E-83AC-16BF1F90BEC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B9E835-AD6C-4D5D-BEBA-50997C9D8C44}" type="pres">
      <dgm:prSet presAssocID="{C6D184CD-B5AC-44BE-9A8F-D1458616E207}" presName="comp" presStyleCnt="0"/>
      <dgm:spPr/>
    </dgm:pt>
    <dgm:pt modelId="{B1059518-48A1-4DF9-9667-24DC1A692D7E}" type="pres">
      <dgm:prSet presAssocID="{C6D184CD-B5AC-44BE-9A8F-D1458616E207}" presName="rect2" presStyleLbl="node1" presStyleIdx="0" presStyleCnt="3" custScaleY="726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4C3C4-CAB4-48CE-AD31-5DBFA4DF0D8C}" type="pres">
      <dgm:prSet presAssocID="{C6D184CD-B5AC-44BE-9A8F-D1458616E207}" presName="rect1" presStyleLbl="ln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787DA61-BA5C-41B0-8D0B-FC7C0EA0800E}" type="pres">
      <dgm:prSet presAssocID="{94230799-1FAD-4FC6-9D9E-1F094383F2B2}" presName="sibTrans" presStyleCnt="0"/>
      <dgm:spPr/>
    </dgm:pt>
    <dgm:pt modelId="{263C1F2C-BECB-49D7-98CE-4710D00367F2}" type="pres">
      <dgm:prSet presAssocID="{660D1F59-8943-4BDD-98A9-D81CB8E52B2C}" presName="comp" presStyleCnt="0"/>
      <dgm:spPr/>
    </dgm:pt>
    <dgm:pt modelId="{0B3D19C2-1561-4E5B-B09A-8EB1DC5CE9F7}" type="pres">
      <dgm:prSet presAssocID="{660D1F59-8943-4BDD-98A9-D81CB8E52B2C}" presName="rect2" presStyleLbl="node1" presStyleIdx="1" presStyleCnt="3" custScaleY="781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B56EF-AC8D-4B7F-8DA2-20C1609A90DC}" type="pres">
      <dgm:prSet presAssocID="{660D1F59-8943-4BDD-98A9-D81CB8E52B2C}" presName="rect1" presStyleLbl="lnNode1" presStyleIdx="1" presStyleCnt="3" custScaleX="81339" custScaleY="7818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0BE76A5-2229-4F10-BD5D-14101A6ABB7F}" type="pres">
      <dgm:prSet presAssocID="{4F4029AE-E3FE-4FC9-AE48-22FF1E624CED}" presName="sibTrans" presStyleCnt="0"/>
      <dgm:spPr/>
    </dgm:pt>
    <dgm:pt modelId="{D236D629-99A1-4D60-B0BE-C84A38D9BE13}" type="pres">
      <dgm:prSet presAssocID="{F5CB5609-5BC6-4934-B673-939C8880937D}" presName="comp" presStyleCnt="0"/>
      <dgm:spPr/>
    </dgm:pt>
    <dgm:pt modelId="{EE2F9292-8163-49F1-B903-9BDC0FB1A9D0}" type="pres">
      <dgm:prSet presAssocID="{F5CB5609-5BC6-4934-B673-939C8880937D}" presName="rect2" presStyleLbl="node1" presStyleIdx="2" presStyleCnt="3" custScaleX="112538" custScaleY="1349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075FF-8B7A-40B7-B067-D429E5F0BA61}" type="pres">
      <dgm:prSet presAssocID="{F5CB5609-5BC6-4934-B673-939C8880937D}" presName="rect1" presStyleLbl="ln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0B859343-485F-49AF-995E-9BB2C6402CCD}" srcId="{F5CB5609-5BC6-4934-B673-939C8880937D}" destId="{C8F0BA60-61D9-4FD9-83AA-3D3349707D2C}" srcOrd="1" destOrd="0" parTransId="{97AED206-9C4E-4747-9D6E-FCD95C0DFBBF}" sibTransId="{42BE8124-F66C-4B88-AFA0-357AA1CA2765}"/>
    <dgm:cxn modelId="{FD871C7B-7D14-48EF-8C4C-97E12D67E3C7}" type="presOf" srcId="{4B8808B0-F52C-40C2-A100-B2258B2EB9F7}" destId="{EE2F9292-8163-49F1-B903-9BDC0FB1A9D0}" srcOrd="0" destOrd="5" presId="urn:microsoft.com/office/officeart/2008/layout/AlternatingPictureBlocks"/>
    <dgm:cxn modelId="{E6E1865D-2316-4348-AD2F-BD45AB8716F6}" srcId="{EFEEC179-E61E-410E-83AC-16BF1F90BEC6}" destId="{C6D184CD-B5AC-44BE-9A8F-D1458616E207}" srcOrd="0" destOrd="0" parTransId="{EB28019D-1262-4795-985D-63F22E0CA9CC}" sibTransId="{94230799-1FAD-4FC6-9D9E-1F094383F2B2}"/>
    <dgm:cxn modelId="{4B14565E-ECD5-4D52-A51A-3DD0E7D5914F}" type="presOf" srcId="{C8F0BA60-61D9-4FD9-83AA-3D3349707D2C}" destId="{EE2F9292-8163-49F1-B903-9BDC0FB1A9D0}" srcOrd="0" destOrd="2" presId="urn:microsoft.com/office/officeart/2008/layout/AlternatingPictureBlocks"/>
    <dgm:cxn modelId="{B82B66B2-A44D-48BE-B77E-35BBEF22DC87}" type="presOf" srcId="{962B1180-32EC-4977-9268-13B01A84E357}" destId="{EE2F9292-8163-49F1-B903-9BDC0FB1A9D0}" srcOrd="0" destOrd="3" presId="urn:microsoft.com/office/officeart/2008/layout/AlternatingPictureBlocks"/>
    <dgm:cxn modelId="{D4E826CE-6873-41C2-A390-24A492EB2D32}" srcId="{EFEEC179-E61E-410E-83AC-16BF1F90BEC6}" destId="{F5CB5609-5BC6-4934-B673-939C8880937D}" srcOrd="2" destOrd="0" parTransId="{D3A4C11C-3884-41FC-8FF5-0E09832D36C9}" sibTransId="{478724AC-AD76-4517-916B-A920803AD25C}"/>
    <dgm:cxn modelId="{2F971D37-2996-44BB-93D8-1C1F1070E4BD}" srcId="{C6D184CD-B5AC-44BE-9A8F-D1458616E207}" destId="{D000F895-B2D8-4647-9C43-5964A81F89DA}" srcOrd="1" destOrd="0" parTransId="{576A613D-EF1D-4A31-881A-9920DDEAA170}" sibTransId="{29290BAE-B01B-4A62-B37B-D3F96452F27F}"/>
    <dgm:cxn modelId="{C839A01B-329D-48CC-A998-37BCF62CFAE0}" srcId="{660D1F59-8943-4BDD-98A9-D81CB8E52B2C}" destId="{A05F802F-5941-4B6A-A283-F15EB16C69CA}" srcOrd="0" destOrd="0" parTransId="{606A9DCD-10C9-4DA7-866A-3A8B161939F1}" sibTransId="{31CA6A1E-5D7A-419C-BE97-77B0867BB010}"/>
    <dgm:cxn modelId="{A3D2F8C9-D76A-458D-BED1-CEF434B36715}" type="presOf" srcId="{660D1F59-8943-4BDD-98A9-D81CB8E52B2C}" destId="{0B3D19C2-1561-4E5B-B09A-8EB1DC5CE9F7}" srcOrd="0" destOrd="0" presId="urn:microsoft.com/office/officeart/2008/layout/AlternatingPictureBlocks"/>
    <dgm:cxn modelId="{A786F439-CF45-4CFF-A4D8-BF7B4F907DD2}" srcId="{F5CB5609-5BC6-4934-B673-939C8880937D}" destId="{4B8808B0-F52C-40C2-A100-B2258B2EB9F7}" srcOrd="4" destOrd="0" parTransId="{0A0406BA-BD8D-4E3C-9A0C-D9768088F40E}" sibTransId="{43D8742D-573F-49E9-8B9C-70FD5B357F11}"/>
    <dgm:cxn modelId="{834D1B25-DEF3-42B6-95DB-382E088EB2F5}" type="presOf" srcId="{EC0C2CB1-8678-4A7E-8740-8770DAEB3186}" destId="{0B3D19C2-1561-4E5B-B09A-8EB1DC5CE9F7}" srcOrd="0" destOrd="3" presId="urn:microsoft.com/office/officeart/2008/layout/AlternatingPictureBlocks"/>
    <dgm:cxn modelId="{4F522A94-70AC-4F3F-A3D6-C21901CCB082}" type="presOf" srcId="{EFEEC179-E61E-410E-83AC-16BF1F90BEC6}" destId="{157E1202-468B-4A7D-95E8-51BF1B3BB599}" srcOrd="0" destOrd="0" presId="urn:microsoft.com/office/officeart/2008/layout/AlternatingPictureBlocks"/>
    <dgm:cxn modelId="{350E5B62-58CA-4DD5-9CB1-E0115880B836}" type="presOf" srcId="{C6D184CD-B5AC-44BE-9A8F-D1458616E207}" destId="{B1059518-48A1-4DF9-9667-24DC1A692D7E}" srcOrd="0" destOrd="0" presId="urn:microsoft.com/office/officeart/2008/layout/AlternatingPictureBlocks"/>
    <dgm:cxn modelId="{1ACE4694-E5BC-4017-9257-766F10FE5221}" srcId="{660D1F59-8943-4BDD-98A9-D81CB8E52B2C}" destId="{A2229797-9733-416B-9861-DE152522F32E}" srcOrd="1" destOrd="0" parTransId="{CC73E9CD-BB9A-40C6-A4B8-74A46B024EBF}" sibTransId="{D1043ED1-170C-4691-99D7-532B7DF9F3BD}"/>
    <dgm:cxn modelId="{17B44590-792F-4607-AAC6-6245F8F25625}" srcId="{F5CB5609-5BC6-4934-B673-939C8880937D}" destId="{22970442-E5DB-4A7F-A698-446D002DF134}" srcOrd="0" destOrd="0" parTransId="{4B11059D-3FFF-4755-AA7A-3D703ECAB4FA}" sibTransId="{E91B7868-9B31-442E-A4BA-F0860B136057}"/>
    <dgm:cxn modelId="{17557EA5-2C5A-4D49-85CB-3512C3638ABE}" srcId="{F5CB5609-5BC6-4934-B673-939C8880937D}" destId="{962B1180-32EC-4977-9268-13B01A84E357}" srcOrd="2" destOrd="0" parTransId="{59E794DC-E4F9-48A8-9731-A6EBE5BE4FDF}" sibTransId="{D2577DA2-633E-404F-8A1B-A77DE3B43F10}"/>
    <dgm:cxn modelId="{4C364076-9AAD-4976-B466-999597F2CA40}" srcId="{F5CB5609-5BC6-4934-B673-939C8880937D}" destId="{5C3D88B6-1271-4A09-8E8A-74196BDB1731}" srcOrd="3" destOrd="0" parTransId="{A245B507-107A-4103-8BBA-059C24F68D93}" sibTransId="{28977CD0-04A4-49D2-A76C-F1B530F634E7}"/>
    <dgm:cxn modelId="{18A41A87-4FDC-4346-A7A7-9B9212962B32}" type="presOf" srcId="{A2229797-9733-416B-9861-DE152522F32E}" destId="{0B3D19C2-1561-4E5B-B09A-8EB1DC5CE9F7}" srcOrd="0" destOrd="2" presId="urn:microsoft.com/office/officeart/2008/layout/AlternatingPictureBlocks"/>
    <dgm:cxn modelId="{1DF870E2-0274-4EEB-8C0D-DBE91082CF49}" type="presOf" srcId="{D000F895-B2D8-4647-9C43-5964A81F89DA}" destId="{B1059518-48A1-4DF9-9667-24DC1A692D7E}" srcOrd="0" destOrd="2" presId="urn:microsoft.com/office/officeart/2008/layout/AlternatingPictureBlocks"/>
    <dgm:cxn modelId="{7D94F876-79F6-47BA-9A59-2C7F7652C559}" type="presOf" srcId="{5C3D88B6-1271-4A09-8E8A-74196BDB1731}" destId="{EE2F9292-8163-49F1-B903-9BDC0FB1A9D0}" srcOrd="0" destOrd="4" presId="urn:microsoft.com/office/officeart/2008/layout/AlternatingPictureBlocks"/>
    <dgm:cxn modelId="{0B1802F6-4744-4D69-B8C6-E2BCB08AE4A5}" type="presOf" srcId="{6D7091AC-77F5-4EC7-A7A1-E09A0DA78EA8}" destId="{B1059518-48A1-4DF9-9667-24DC1A692D7E}" srcOrd="0" destOrd="1" presId="urn:microsoft.com/office/officeart/2008/layout/AlternatingPictureBlocks"/>
    <dgm:cxn modelId="{32CB7EDB-84DF-420C-89B6-7700DCF0B4C6}" srcId="{EFEEC179-E61E-410E-83AC-16BF1F90BEC6}" destId="{660D1F59-8943-4BDD-98A9-D81CB8E52B2C}" srcOrd="1" destOrd="0" parTransId="{086DB237-D32C-4485-A077-96402DBC675E}" sibTransId="{4F4029AE-E3FE-4FC9-AE48-22FF1E624CED}"/>
    <dgm:cxn modelId="{026FB38B-9DA9-4A85-835F-3181692403CA}" type="presOf" srcId="{AB1A5965-86E6-44DC-9302-DD254D51D017}" destId="{B1059518-48A1-4DF9-9667-24DC1A692D7E}" srcOrd="0" destOrd="3" presId="urn:microsoft.com/office/officeart/2008/layout/AlternatingPictureBlocks"/>
    <dgm:cxn modelId="{2A3E82AC-9F05-4DF4-BB38-FD9D7A827F7B}" srcId="{C6D184CD-B5AC-44BE-9A8F-D1458616E207}" destId="{6D7091AC-77F5-4EC7-A7A1-E09A0DA78EA8}" srcOrd="0" destOrd="0" parTransId="{DC04F726-E57B-41FC-811F-406B09FD5E14}" sibTransId="{6D79605A-CE13-42BC-97DF-92F135D148F4}"/>
    <dgm:cxn modelId="{DBDE9930-E893-41FA-94FA-EF4FDC732228}" type="presOf" srcId="{A05F802F-5941-4B6A-A283-F15EB16C69CA}" destId="{0B3D19C2-1561-4E5B-B09A-8EB1DC5CE9F7}" srcOrd="0" destOrd="1" presId="urn:microsoft.com/office/officeart/2008/layout/AlternatingPictureBlocks"/>
    <dgm:cxn modelId="{94935041-0F18-4C32-A735-E64F512C5913}" type="presOf" srcId="{22970442-E5DB-4A7F-A698-446D002DF134}" destId="{EE2F9292-8163-49F1-B903-9BDC0FB1A9D0}" srcOrd="0" destOrd="1" presId="urn:microsoft.com/office/officeart/2008/layout/AlternatingPictureBlocks"/>
    <dgm:cxn modelId="{C38AFA01-0917-4D26-8A8A-A520A5C149AE}" type="presOf" srcId="{F5CB5609-5BC6-4934-B673-939C8880937D}" destId="{EE2F9292-8163-49F1-B903-9BDC0FB1A9D0}" srcOrd="0" destOrd="0" presId="urn:microsoft.com/office/officeart/2008/layout/AlternatingPictureBlocks"/>
    <dgm:cxn modelId="{130C8EAB-93A4-4BA4-820F-6DD5658AEE8E}" srcId="{660D1F59-8943-4BDD-98A9-D81CB8E52B2C}" destId="{EC0C2CB1-8678-4A7E-8740-8770DAEB3186}" srcOrd="2" destOrd="0" parTransId="{A687A9BF-D11B-4F8D-B8A7-DE47DD0B54B8}" sibTransId="{BB48BE54-0D3F-4514-8766-31F1E27E9F17}"/>
    <dgm:cxn modelId="{E6A10704-B704-414C-BB0D-72075C5FCEC4}" srcId="{C6D184CD-B5AC-44BE-9A8F-D1458616E207}" destId="{AB1A5965-86E6-44DC-9302-DD254D51D017}" srcOrd="2" destOrd="0" parTransId="{8F2AA8D4-B52B-4399-829E-C497CE41A07E}" sibTransId="{F8E5AB45-433E-440D-8A63-3134E433EEE0}"/>
    <dgm:cxn modelId="{BC62F605-0FC7-46A4-B952-1ED44284F552}" type="presParOf" srcId="{157E1202-468B-4A7D-95E8-51BF1B3BB599}" destId="{42B9E835-AD6C-4D5D-BEBA-50997C9D8C44}" srcOrd="0" destOrd="0" presId="urn:microsoft.com/office/officeart/2008/layout/AlternatingPictureBlocks"/>
    <dgm:cxn modelId="{DFEC397B-A5B9-4DAD-A969-045C6F7E767B}" type="presParOf" srcId="{42B9E835-AD6C-4D5D-BEBA-50997C9D8C44}" destId="{B1059518-48A1-4DF9-9667-24DC1A692D7E}" srcOrd="0" destOrd="0" presId="urn:microsoft.com/office/officeart/2008/layout/AlternatingPictureBlocks"/>
    <dgm:cxn modelId="{7DAEA48C-69F1-4E29-BF19-029AFCCCD0BA}" type="presParOf" srcId="{42B9E835-AD6C-4D5D-BEBA-50997C9D8C44}" destId="{46B4C3C4-CAB4-48CE-AD31-5DBFA4DF0D8C}" srcOrd="1" destOrd="0" presId="urn:microsoft.com/office/officeart/2008/layout/AlternatingPictureBlocks"/>
    <dgm:cxn modelId="{CAE74390-529F-4BB0-BA2B-DDF541D3AA98}" type="presParOf" srcId="{157E1202-468B-4A7D-95E8-51BF1B3BB599}" destId="{3787DA61-BA5C-41B0-8D0B-FC7C0EA0800E}" srcOrd="1" destOrd="0" presId="urn:microsoft.com/office/officeart/2008/layout/AlternatingPictureBlocks"/>
    <dgm:cxn modelId="{01B5AECF-F7D3-446B-8B5F-07BC076FDF9F}" type="presParOf" srcId="{157E1202-468B-4A7D-95E8-51BF1B3BB599}" destId="{263C1F2C-BECB-49D7-98CE-4710D00367F2}" srcOrd="2" destOrd="0" presId="urn:microsoft.com/office/officeart/2008/layout/AlternatingPictureBlocks"/>
    <dgm:cxn modelId="{4C7928CE-DB7C-4E3D-9B74-01B5179DEDA0}" type="presParOf" srcId="{263C1F2C-BECB-49D7-98CE-4710D00367F2}" destId="{0B3D19C2-1561-4E5B-B09A-8EB1DC5CE9F7}" srcOrd="0" destOrd="0" presId="urn:microsoft.com/office/officeart/2008/layout/AlternatingPictureBlocks"/>
    <dgm:cxn modelId="{679C8433-17C2-49E8-A5D7-8C9962A64B3A}" type="presParOf" srcId="{263C1F2C-BECB-49D7-98CE-4710D00367F2}" destId="{6C4B56EF-AC8D-4B7F-8DA2-20C1609A90DC}" srcOrd="1" destOrd="0" presId="urn:microsoft.com/office/officeart/2008/layout/AlternatingPictureBlocks"/>
    <dgm:cxn modelId="{C2F21D3C-5AC6-4AC9-8D11-311259D33359}" type="presParOf" srcId="{157E1202-468B-4A7D-95E8-51BF1B3BB599}" destId="{E0BE76A5-2229-4F10-BD5D-14101A6ABB7F}" srcOrd="3" destOrd="0" presId="urn:microsoft.com/office/officeart/2008/layout/AlternatingPictureBlocks"/>
    <dgm:cxn modelId="{14CD3071-05E0-4D09-968E-0B723D2BC228}" type="presParOf" srcId="{157E1202-468B-4A7D-95E8-51BF1B3BB599}" destId="{D236D629-99A1-4D60-B0BE-C84A38D9BE13}" srcOrd="4" destOrd="0" presId="urn:microsoft.com/office/officeart/2008/layout/AlternatingPictureBlocks"/>
    <dgm:cxn modelId="{0051A1E7-CE47-49CB-B512-47A43FA4B592}" type="presParOf" srcId="{D236D629-99A1-4D60-B0BE-C84A38D9BE13}" destId="{EE2F9292-8163-49F1-B903-9BDC0FB1A9D0}" srcOrd="0" destOrd="0" presId="urn:microsoft.com/office/officeart/2008/layout/AlternatingPictureBlocks"/>
    <dgm:cxn modelId="{0FD6C9F1-383C-4036-BAD5-D9F0FFF915E5}" type="presParOf" srcId="{D236D629-99A1-4D60-B0BE-C84A38D9BE13}" destId="{F72075FF-8B7A-40B7-B067-D429E5F0BA61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45413B1-4270-43F2-9B9E-B532D7BBDB7A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HDI: 131/188</a:t>
          </a:r>
          <a:endParaRPr lang="en-US" dirty="0"/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/>
      <dgm:spPr/>
      <dgm:t>
        <a:bodyPr/>
        <a:lstStyle/>
        <a:p>
          <a:r>
            <a:rPr lang="en-US" dirty="0"/>
            <a:t>Poverty </a:t>
          </a:r>
          <a:r>
            <a:rPr lang="en-US" dirty="0" err="1"/>
            <a:t>Multidim</a:t>
          </a:r>
          <a:r>
            <a:rPr lang="en-US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Gender Inequality (GII</a:t>
          </a:r>
          <a:r>
            <a:rPr lang="en-US" dirty="0" smtClean="0"/>
            <a:t>) 125/159</a:t>
          </a:r>
          <a:endParaRPr lang="en-US" dirty="0"/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4AB281-1768-494E-B3F6-3F864A58D464}" type="pres">
      <dgm:prSet presAssocID="{345413B1-4270-43F2-9B9E-B532D7BBDB7A}" presName="composite" presStyleCnt="0"/>
      <dgm:spPr/>
      <dgm:t>
        <a:bodyPr/>
        <a:lstStyle/>
        <a:p>
          <a:endParaRPr lang="en-US"/>
        </a:p>
      </dgm:t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0F3D-FE84-428F-9D88-E4FC3BECCFB8}" type="pres">
      <dgm:prSet presAssocID="{FD1B7BFA-C861-44DE-A8DD-6282BE28A6B1}" presName="sibTrans" presStyleCnt="0"/>
      <dgm:spPr/>
      <dgm:t>
        <a:bodyPr/>
        <a:lstStyle/>
        <a:p>
          <a:endParaRPr lang="en-US"/>
        </a:p>
      </dgm:t>
    </dgm:pt>
    <dgm:pt modelId="{4BDF2FEA-D1A9-4DBE-9D2E-E87BC5F2C15E}" type="pres">
      <dgm:prSet presAssocID="{948AF89D-6D1F-4C9D-917B-AC4E3AB29FCE}" presName="composite" presStyleCnt="0"/>
      <dgm:spPr/>
      <dgm:t>
        <a:bodyPr/>
        <a:lstStyle/>
        <a:p>
          <a:endParaRPr lang="en-US"/>
        </a:p>
      </dgm:t>
    </dgm:pt>
    <dgm:pt modelId="{E0FE2021-77F9-4D5F-9367-EDE9746EBC1A}" type="pres">
      <dgm:prSet presAssocID="{948AF89D-6D1F-4C9D-917B-AC4E3AB29FCE}" presName="rect1" presStyleLbl="bgImgPlace1" presStyleIdx="1" presStyleCnt="5" custScaleX="88711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719D4-2F58-4BFE-ADED-BEF2783B1941}" type="pres">
      <dgm:prSet presAssocID="{FDE4E8CC-7750-412A-A643-1100E9D8C229}" presName="sibTrans" presStyleCnt="0"/>
      <dgm:spPr/>
      <dgm:t>
        <a:bodyPr/>
        <a:lstStyle/>
        <a:p>
          <a:endParaRPr lang="en-US"/>
        </a:p>
      </dgm:t>
    </dgm:pt>
    <dgm:pt modelId="{D25D391A-8901-4055-861D-7B5E5A22537E}" type="pres">
      <dgm:prSet presAssocID="{A30C8D36-8DE2-47BD-BDCE-8175759E3730}" presName="composite" presStyleCnt="0"/>
      <dgm:spPr/>
      <dgm:t>
        <a:bodyPr/>
        <a:lstStyle/>
        <a:p>
          <a:endParaRPr lang="en-US"/>
        </a:p>
      </dgm:t>
    </dgm:pt>
    <dgm:pt modelId="{370E0501-54B1-49AA-BAA8-1DE4BDB5A4E9}" type="pres">
      <dgm:prSet presAssocID="{A30C8D36-8DE2-47BD-BDCE-8175759E3730}" presName="rect1" presStyleLbl="bgImgPlace1" presStyleIdx="2" presStyleCnt="5" custScaleX="7950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2511F-DB67-4ADE-AF76-1EF2A404BE2E}" type="pres">
      <dgm:prSet presAssocID="{60BA4380-28D1-4544-BCAF-C6DFC448BF34}" presName="sibTrans" presStyleCnt="0"/>
      <dgm:spPr/>
      <dgm:t>
        <a:bodyPr/>
        <a:lstStyle/>
        <a:p>
          <a:endParaRPr lang="en-US"/>
        </a:p>
      </dgm:t>
    </dgm:pt>
    <dgm:pt modelId="{BD9828DD-A97D-4B7E-85B8-8920C9EA5027}" type="pres">
      <dgm:prSet presAssocID="{134B6A84-3D3B-40E9-8D45-4C8A86EA0EBE}" presName="composite" presStyleCnt="0"/>
      <dgm:spPr/>
      <dgm:t>
        <a:bodyPr/>
        <a:lstStyle/>
        <a:p>
          <a:endParaRPr lang="en-US"/>
        </a:p>
      </dgm:t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147C8-92ED-4521-A92A-87C6978D8CC3}" type="pres">
      <dgm:prSet presAssocID="{AB5AD39B-00AB-4685-8A60-08654DF67BC2}" presName="sibTrans" presStyleCnt="0"/>
      <dgm:spPr/>
      <dgm:t>
        <a:bodyPr/>
        <a:lstStyle/>
        <a:p>
          <a:endParaRPr lang="en-US"/>
        </a:p>
      </dgm:t>
    </dgm:pt>
    <dgm:pt modelId="{743BDBC7-3904-454D-81DC-199717ABBC61}" type="pres">
      <dgm:prSet presAssocID="{1EB92756-4E31-4529-9595-83C3527322C3}" presName="composite" presStyleCnt="0"/>
      <dgm:spPr/>
      <dgm:t>
        <a:bodyPr/>
        <a:lstStyle/>
        <a:p>
          <a:endParaRPr lang="en-US"/>
        </a:p>
      </dgm:t>
    </dgm:pt>
    <dgm:pt modelId="{940BC0A3-0028-4DEA-8C06-2455C32F7182}" type="pres">
      <dgm:prSet presAssocID="{1EB92756-4E31-4529-9595-83C3527322C3}" presName="rect1" presStyleLbl="bgImgPlace1" presStyleIdx="4" presStyleCnt="5" custScaleX="75283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2F5232-749D-44D0-A3F2-201BA72CC969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45413B1-4270-43F2-9B9E-B532D7BBDB7A}">
      <dgm:prSet phldrT="[Text]"/>
      <dgm:spPr/>
      <dgm:t>
        <a:bodyPr/>
        <a:lstStyle/>
        <a:p>
          <a:r>
            <a:rPr lang="en-US" dirty="0" smtClean="0"/>
            <a:t>HDI (0-1)</a:t>
          </a:r>
          <a:endParaRPr lang="en-US" dirty="0"/>
        </a:p>
      </dgm:t>
    </dgm:pt>
    <dgm:pt modelId="{C3E6DF28-969A-4EC4-9DB5-5B37DFA2D4B1}" type="parTrans" cxnId="{83C6A85B-FCC5-4226-9A06-E26006612C8A}">
      <dgm:prSet/>
      <dgm:spPr/>
      <dgm:t>
        <a:bodyPr/>
        <a:lstStyle/>
        <a:p>
          <a:endParaRPr lang="en-US"/>
        </a:p>
      </dgm:t>
    </dgm:pt>
    <dgm:pt modelId="{FD1B7BFA-C861-44DE-A8DD-6282BE28A6B1}" type="sibTrans" cxnId="{83C6A85B-FCC5-4226-9A06-E26006612C8A}">
      <dgm:prSet/>
      <dgm:spPr/>
      <dgm:t>
        <a:bodyPr/>
        <a:lstStyle/>
        <a:p>
          <a:endParaRPr lang="en-US"/>
        </a:p>
      </dgm:t>
    </dgm:pt>
    <dgm:pt modelId="{948AF89D-6D1F-4C9D-917B-AC4E3AB29FCE}">
      <dgm:prSet phldrT="[Text]"/>
      <dgm:spPr/>
      <dgm:t>
        <a:bodyPr/>
        <a:lstStyle/>
        <a:p>
          <a:r>
            <a:rPr lang="en-US" dirty="0"/>
            <a:t>HDI-inequality adj. (IHDI)</a:t>
          </a:r>
        </a:p>
      </dgm:t>
    </dgm:pt>
    <dgm:pt modelId="{D9170664-9B54-4682-AE9C-B3F5A2C0AA39}" type="parTrans" cxnId="{96E8D065-5E20-4A5A-BBB9-5B43119AAC82}">
      <dgm:prSet/>
      <dgm:spPr/>
      <dgm:t>
        <a:bodyPr/>
        <a:lstStyle/>
        <a:p>
          <a:endParaRPr lang="en-US"/>
        </a:p>
      </dgm:t>
    </dgm:pt>
    <dgm:pt modelId="{FDE4E8CC-7750-412A-A643-1100E9D8C229}" type="sibTrans" cxnId="{96E8D065-5E20-4A5A-BBB9-5B43119AAC82}">
      <dgm:prSet/>
      <dgm:spPr/>
      <dgm:t>
        <a:bodyPr/>
        <a:lstStyle/>
        <a:p>
          <a:endParaRPr lang="en-US"/>
        </a:p>
      </dgm:t>
    </dgm:pt>
    <dgm:pt modelId="{A30C8D36-8DE2-47BD-BDCE-8175759E3730}">
      <dgm:prSet phldrT="[Text]"/>
      <dgm:spPr/>
      <dgm:t>
        <a:bodyPr/>
        <a:lstStyle/>
        <a:p>
          <a:r>
            <a:rPr lang="en-US" dirty="0"/>
            <a:t>Gender Dev. (GDI)</a:t>
          </a:r>
        </a:p>
      </dgm:t>
    </dgm:pt>
    <dgm:pt modelId="{F5A97FCA-0149-49EE-A46E-B391D0965B62}" type="parTrans" cxnId="{B14BDB65-8A3C-4C5E-B527-1C2936ECC33B}">
      <dgm:prSet/>
      <dgm:spPr/>
      <dgm:t>
        <a:bodyPr/>
        <a:lstStyle/>
        <a:p>
          <a:endParaRPr lang="en-US"/>
        </a:p>
      </dgm:t>
    </dgm:pt>
    <dgm:pt modelId="{60BA4380-28D1-4544-BCAF-C6DFC448BF34}" type="sibTrans" cxnId="{B14BDB65-8A3C-4C5E-B527-1C2936ECC33B}">
      <dgm:prSet/>
      <dgm:spPr/>
      <dgm:t>
        <a:bodyPr/>
        <a:lstStyle/>
        <a:p>
          <a:endParaRPr lang="en-US"/>
        </a:p>
      </dgm:t>
    </dgm:pt>
    <dgm:pt modelId="{1EB92756-4E31-4529-9595-83C3527322C3}">
      <dgm:prSet phldrT="[Text]"/>
      <dgm:spPr/>
      <dgm:t>
        <a:bodyPr/>
        <a:lstStyle/>
        <a:p>
          <a:r>
            <a:rPr lang="en-US" dirty="0"/>
            <a:t>Poverty </a:t>
          </a:r>
          <a:r>
            <a:rPr lang="en-US" dirty="0" err="1"/>
            <a:t>Multidim</a:t>
          </a:r>
          <a:r>
            <a:rPr lang="en-US" dirty="0"/>
            <a:t>. (MPI)</a:t>
          </a:r>
        </a:p>
      </dgm:t>
    </dgm:pt>
    <dgm:pt modelId="{2EF82150-6504-4A45-8047-C46368072545}" type="parTrans" cxnId="{938CE818-03B1-4F6F-B4EA-93ED50A78ABD}">
      <dgm:prSet/>
      <dgm:spPr/>
      <dgm:t>
        <a:bodyPr/>
        <a:lstStyle/>
        <a:p>
          <a:endParaRPr lang="en-US"/>
        </a:p>
      </dgm:t>
    </dgm:pt>
    <dgm:pt modelId="{5156EB0E-B37B-49A4-912E-B2B18D82A914}" type="sibTrans" cxnId="{938CE818-03B1-4F6F-B4EA-93ED50A78ABD}">
      <dgm:prSet/>
      <dgm:spPr/>
      <dgm:t>
        <a:bodyPr/>
        <a:lstStyle/>
        <a:p>
          <a:endParaRPr lang="en-US"/>
        </a:p>
      </dgm:t>
    </dgm:pt>
    <dgm:pt modelId="{134B6A84-3D3B-40E9-8D45-4C8A86EA0EBE}">
      <dgm:prSet phldrT="[Text]"/>
      <dgm:spPr/>
      <dgm:t>
        <a:bodyPr/>
        <a:lstStyle/>
        <a:p>
          <a:r>
            <a:rPr lang="en-US" dirty="0"/>
            <a:t>Gender Inequality (GII)</a:t>
          </a:r>
        </a:p>
      </dgm:t>
    </dgm:pt>
    <dgm:pt modelId="{541F8E80-B312-433F-8747-0C2B7953298B}" type="parTrans" cxnId="{9CC959E5-5E2A-41A3-B35D-D8553E40D6A8}">
      <dgm:prSet/>
      <dgm:spPr/>
      <dgm:t>
        <a:bodyPr/>
        <a:lstStyle/>
        <a:p>
          <a:endParaRPr lang="en-US"/>
        </a:p>
      </dgm:t>
    </dgm:pt>
    <dgm:pt modelId="{AB5AD39B-00AB-4685-8A60-08654DF67BC2}" type="sibTrans" cxnId="{9CC959E5-5E2A-41A3-B35D-D8553E40D6A8}">
      <dgm:prSet/>
      <dgm:spPr/>
      <dgm:t>
        <a:bodyPr/>
        <a:lstStyle/>
        <a:p>
          <a:endParaRPr lang="en-US"/>
        </a:p>
      </dgm:t>
    </dgm:pt>
    <dgm:pt modelId="{4E2BC21C-793C-4B53-B29F-3BD19B7A9ECB}" type="pres">
      <dgm:prSet presAssocID="{212F5232-749D-44D0-A3F2-201BA72CC9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4AB281-1768-494E-B3F6-3F864A58D464}" type="pres">
      <dgm:prSet presAssocID="{345413B1-4270-43F2-9B9E-B532D7BBDB7A}" presName="composite" presStyleCnt="0"/>
      <dgm:spPr/>
      <dgm:t>
        <a:bodyPr/>
        <a:lstStyle/>
        <a:p>
          <a:endParaRPr lang="en-US"/>
        </a:p>
      </dgm:t>
    </dgm:pt>
    <dgm:pt modelId="{8D152C2E-71F1-48FB-B512-3D741A2E666E}" type="pres">
      <dgm:prSet presAssocID="{345413B1-4270-43F2-9B9E-B532D7BBDB7A}" presName="rect1" presStyleLbl="bg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99EA0F-73E5-4056-9664-28C59830A176}" type="pres">
      <dgm:prSet presAssocID="{345413B1-4270-43F2-9B9E-B532D7BBDB7A}" presName="wedgeRectCallout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0F3D-FE84-428F-9D88-E4FC3BECCFB8}" type="pres">
      <dgm:prSet presAssocID="{FD1B7BFA-C861-44DE-A8DD-6282BE28A6B1}" presName="sibTrans" presStyleCnt="0"/>
      <dgm:spPr/>
      <dgm:t>
        <a:bodyPr/>
        <a:lstStyle/>
        <a:p>
          <a:endParaRPr lang="en-US"/>
        </a:p>
      </dgm:t>
    </dgm:pt>
    <dgm:pt modelId="{4BDF2FEA-D1A9-4DBE-9D2E-E87BC5F2C15E}" type="pres">
      <dgm:prSet presAssocID="{948AF89D-6D1F-4C9D-917B-AC4E3AB29FCE}" presName="composite" presStyleCnt="0"/>
      <dgm:spPr/>
      <dgm:t>
        <a:bodyPr/>
        <a:lstStyle/>
        <a:p>
          <a:endParaRPr lang="en-US"/>
        </a:p>
      </dgm:t>
    </dgm:pt>
    <dgm:pt modelId="{E0FE2021-77F9-4D5F-9367-EDE9746EBC1A}" type="pres">
      <dgm:prSet presAssocID="{948AF89D-6D1F-4C9D-917B-AC4E3AB29FCE}" presName="rect1" presStyleLbl="bgImgPlace1" presStyleIdx="1" presStyleCnt="5" custScaleX="88711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62843A-081E-4A5A-9653-EA977F08060D}" type="pres">
      <dgm:prSet presAssocID="{948AF89D-6D1F-4C9D-917B-AC4E3AB29FCE}" presName="wedgeRectCallout1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719D4-2F58-4BFE-ADED-BEF2783B1941}" type="pres">
      <dgm:prSet presAssocID="{FDE4E8CC-7750-412A-A643-1100E9D8C229}" presName="sibTrans" presStyleCnt="0"/>
      <dgm:spPr/>
      <dgm:t>
        <a:bodyPr/>
        <a:lstStyle/>
        <a:p>
          <a:endParaRPr lang="en-US"/>
        </a:p>
      </dgm:t>
    </dgm:pt>
    <dgm:pt modelId="{D25D391A-8901-4055-861D-7B5E5A22537E}" type="pres">
      <dgm:prSet presAssocID="{A30C8D36-8DE2-47BD-BDCE-8175759E3730}" presName="composite" presStyleCnt="0"/>
      <dgm:spPr/>
      <dgm:t>
        <a:bodyPr/>
        <a:lstStyle/>
        <a:p>
          <a:endParaRPr lang="en-US"/>
        </a:p>
      </dgm:t>
    </dgm:pt>
    <dgm:pt modelId="{370E0501-54B1-49AA-BAA8-1DE4BDB5A4E9}" type="pres">
      <dgm:prSet presAssocID="{A30C8D36-8DE2-47BD-BDCE-8175759E3730}" presName="rect1" presStyleLbl="bgImgPlace1" presStyleIdx="2" presStyleCnt="5" custScaleX="7950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F3902F-C856-4AD6-AE7F-B168E94DC1C5}" type="pres">
      <dgm:prSet presAssocID="{A30C8D36-8DE2-47BD-BDCE-8175759E3730}" presName="wedgeRectCallout1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2511F-DB67-4ADE-AF76-1EF2A404BE2E}" type="pres">
      <dgm:prSet presAssocID="{60BA4380-28D1-4544-BCAF-C6DFC448BF34}" presName="sibTrans" presStyleCnt="0"/>
      <dgm:spPr/>
      <dgm:t>
        <a:bodyPr/>
        <a:lstStyle/>
        <a:p>
          <a:endParaRPr lang="en-US"/>
        </a:p>
      </dgm:t>
    </dgm:pt>
    <dgm:pt modelId="{BD9828DD-A97D-4B7E-85B8-8920C9EA5027}" type="pres">
      <dgm:prSet presAssocID="{134B6A84-3D3B-40E9-8D45-4C8A86EA0EBE}" presName="composite" presStyleCnt="0"/>
      <dgm:spPr/>
      <dgm:t>
        <a:bodyPr/>
        <a:lstStyle/>
        <a:p>
          <a:endParaRPr lang="en-US"/>
        </a:p>
      </dgm:t>
    </dgm:pt>
    <dgm:pt modelId="{22797C45-D336-43A7-B8AA-FD81238EB858}" type="pres">
      <dgm:prSet presAssocID="{134B6A84-3D3B-40E9-8D45-4C8A86EA0EBE}" presName="rect1" presStyleLbl="bgImgPlace1" presStyleIdx="3" presStyleCnt="5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ED351C-7605-45F5-A133-BB4582E4D589}" type="pres">
      <dgm:prSet presAssocID="{134B6A84-3D3B-40E9-8D45-4C8A86EA0EBE}" presName="wedgeRectCallout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147C8-92ED-4521-A92A-87C6978D8CC3}" type="pres">
      <dgm:prSet presAssocID="{AB5AD39B-00AB-4685-8A60-08654DF67BC2}" presName="sibTrans" presStyleCnt="0"/>
      <dgm:spPr/>
      <dgm:t>
        <a:bodyPr/>
        <a:lstStyle/>
        <a:p>
          <a:endParaRPr lang="en-US"/>
        </a:p>
      </dgm:t>
    </dgm:pt>
    <dgm:pt modelId="{743BDBC7-3904-454D-81DC-199717ABBC61}" type="pres">
      <dgm:prSet presAssocID="{1EB92756-4E31-4529-9595-83C3527322C3}" presName="composite" presStyleCnt="0"/>
      <dgm:spPr/>
      <dgm:t>
        <a:bodyPr/>
        <a:lstStyle/>
        <a:p>
          <a:endParaRPr lang="en-US"/>
        </a:p>
      </dgm:t>
    </dgm:pt>
    <dgm:pt modelId="{940BC0A3-0028-4DEA-8C06-2455C32F7182}" type="pres">
      <dgm:prSet presAssocID="{1EB92756-4E31-4529-9595-83C3527322C3}" presName="rect1" presStyleLbl="bgImgPlace1" presStyleIdx="4" presStyleCnt="5" custScaleX="88335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46E7340-3949-42AF-AD87-DDF43CF48BAD}" type="pres">
      <dgm:prSet presAssocID="{1EB92756-4E31-4529-9595-83C3527322C3}" presName="wedgeRectCallout1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BDB65-8A3C-4C5E-B527-1C2936ECC33B}" srcId="{212F5232-749D-44D0-A3F2-201BA72CC969}" destId="{A30C8D36-8DE2-47BD-BDCE-8175759E3730}" srcOrd="2" destOrd="0" parTransId="{F5A97FCA-0149-49EE-A46E-B391D0965B62}" sibTransId="{60BA4380-28D1-4544-BCAF-C6DFC448BF34}"/>
    <dgm:cxn modelId="{96E8D065-5E20-4A5A-BBB9-5B43119AAC82}" srcId="{212F5232-749D-44D0-A3F2-201BA72CC969}" destId="{948AF89D-6D1F-4C9D-917B-AC4E3AB29FCE}" srcOrd="1" destOrd="0" parTransId="{D9170664-9B54-4682-AE9C-B3F5A2C0AA39}" sibTransId="{FDE4E8CC-7750-412A-A643-1100E9D8C229}"/>
    <dgm:cxn modelId="{83C6A85B-FCC5-4226-9A06-E26006612C8A}" srcId="{212F5232-749D-44D0-A3F2-201BA72CC969}" destId="{345413B1-4270-43F2-9B9E-B532D7BBDB7A}" srcOrd="0" destOrd="0" parTransId="{C3E6DF28-969A-4EC4-9DB5-5B37DFA2D4B1}" sibTransId="{FD1B7BFA-C861-44DE-A8DD-6282BE28A6B1}"/>
    <dgm:cxn modelId="{F5240BDE-0E58-486F-B0D4-F1F0BC3539E6}" type="presOf" srcId="{212F5232-749D-44D0-A3F2-201BA72CC969}" destId="{4E2BC21C-793C-4B53-B29F-3BD19B7A9ECB}" srcOrd="0" destOrd="0" presId="urn:microsoft.com/office/officeart/2008/layout/BendingPictureCaptionList"/>
    <dgm:cxn modelId="{938CE818-03B1-4F6F-B4EA-93ED50A78ABD}" srcId="{212F5232-749D-44D0-A3F2-201BA72CC969}" destId="{1EB92756-4E31-4529-9595-83C3527322C3}" srcOrd="4" destOrd="0" parTransId="{2EF82150-6504-4A45-8047-C46368072545}" sibTransId="{5156EB0E-B37B-49A4-912E-B2B18D82A914}"/>
    <dgm:cxn modelId="{DE378048-BF29-4620-95D1-783011EFF32F}" type="presOf" srcId="{A30C8D36-8DE2-47BD-BDCE-8175759E3730}" destId="{47F3902F-C856-4AD6-AE7F-B168E94DC1C5}" srcOrd="0" destOrd="0" presId="urn:microsoft.com/office/officeart/2008/layout/BendingPictureCaptionList"/>
    <dgm:cxn modelId="{CE198CAF-9AFC-43F0-BF35-AC9347A41AA5}" type="presOf" srcId="{1EB92756-4E31-4529-9595-83C3527322C3}" destId="{246E7340-3949-42AF-AD87-DDF43CF48BAD}" srcOrd="0" destOrd="0" presId="urn:microsoft.com/office/officeart/2008/layout/BendingPictureCaptionList"/>
    <dgm:cxn modelId="{669566EC-C201-41D8-B9CE-B3D1CC363C80}" type="presOf" srcId="{948AF89D-6D1F-4C9D-917B-AC4E3AB29FCE}" destId="{9762843A-081E-4A5A-9653-EA977F08060D}" srcOrd="0" destOrd="0" presId="urn:microsoft.com/office/officeart/2008/layout/BendingPictureCaptionList"/>
    <dgm:cxn modelId="{9CC959E5-5E2A-41A3-B35D-D8553E40D6A8}" srcId="{212F5232-749D-44D0-A3F2-201BA72CC969}" destId="{134B6A84-3D3B-40E9-8D45-4C8A86EA0EBE}" srcOrd="3" destOrd="0" parTransId="{541F8E80-B312-433F-8747-0C2B7953298B}" sibTransId="{AB5AD39B-00AB-4685-8A60-08654DF67BC2}"/>
    <dgm:cxn modelId="{BB6A9651-4999-46FD-B8A0-C5285E2D49A7}" type="presOf" srcId="{134B6A84-3D3B-40E9-8D45-4C8A86EA0EBE}" destId="{DBED351C-7605-45F5-A133-BB4582E4D589}" srcOrd="0" destOrd="0" presId="urn:microsoft.com/office/officeart/2008/layout/BendingPictureCaptionList"/>
    <dgm:cxn modelId="{FA463A73-E8CA-4CC7-A664-3A0216CD2749}" type="presOf" srcId="{345413B1-4270-43F2-9B9E-B532D7BBDB7A}" destId="{3099EA0F-73E5-4056-9664-28C59830A176}" srcOrd="0" destOrd="0" presId="urn:microsoft.com/office/officeart/2008/layout/BendingPictureCaptionList"/>
    <dgm:cxn modelId="{7155F53E-FF31-4699-BC58-8DD00933C97F}" type="presParOf" srcId="{4E2BC21C-793C-4B53-B29F-3BD19B7A9ECB}" destId="{D54AB281-1768-494E-B3F6-3F864A58D464}" srcOrd="0" destOrd="0" presId="urn:microsoft.com/office/officeart/2008/layout/BendingPictureCaptionList"/>
    <dgm:cxn modelId="{D918F02E-A67D-4C12-8B42-0013C83F2A30}" type="presParOf" srcId="{D54AB281-1768-494E-B3F6-3F864A58D464}" destId="{8D152C2E-71F1-48FB-B512-3D741A2E666E}" srcOrd="0" destOrd="0" presId="urn:microsoft.com/office/officeart/2008/layout/BendingPictureCaptionList"/>
    <dgm:cxn modelId="{5CD43A93-F5D8-40FC-9DA1-205ABE0BE52C}" type="presParOf" srcId="{D54AB281-1768-494E-B3F6-3F864A58D464}" destId="{3099EA0F-73E5-4056-9664-28C59830A176}" srcOrd="1" destOrd="0" presId="urn:microsoft.com/office/officeart/2008/layout/BendingPictureCaptionList"/>
    <dgm:cxn modelId="{2AE95C9A-05B9-4544-A3D4-D5D20338358F}" type="presParOf" srcId="{4E2BC21C-793C-4B53-B29F-3BD19B7A9ECB}" destId="{91420F3D-FE84-428F-9D88-E4FC3BECCFB8}" srcOrd="1" destOrd="0" presId="urn:microsoft.com/office/officeart/2008/layout/BendingPictureCaptionList"/>
    <dgm:cxn modelId="{BC1A3568-4C73-4277-9391-838D0D3D1887}" type="presParOf" srcId="{4E2BC21C-793C-4B53-B29F-3BD19B7A9ECB}" destId="{4BDF2FEA-D1A9-4DBE-9D2E-E87BC5F2C15E}" srcOrd="2" destOrd="0" presId="urn:microsoft.com/office/officeart/2008/layout/BendingPictureCaptionList"/>
    <dgm:cxn modelId="{29F56B73-5838-4ED8-95E5-29F621C03EE7}" type="presParOf" srcId="{4BDF2FEA-D1A9-4DBE-9D2E-E87BC5F2C15E}" destId="{E0FE2021-77F9-4D5F-9367-EDE9746EBC1A}" srcOrd="0" destOrd="0" presId="urn:microsoft.com/office/officeart/2008/layout/BendingPictureCaptionList"/>
    <dgm:cxn modelId="{474CD35D-7D08-4D1B-B0E0-762ACAEC8DE3}" type="presParOf" srcId="{4BDF2FEA-D1A9-4DBE-9D2E-E87BC5F2C15E}" destId="{9762843A-081E-4A5A-9653-EA977F08060D}" srcOrd="1" destOrd="0" presId="urn:microsoft.com/office/officeart/2008/layout/BendingPictureCaptionList"/>
    <dgm:cxn modelId="{DC7F0737-18F4-49BC-9786-FE95602C7253}" type="presParOf" srcId="{4E2BC21C-793C-4B53-B29F-3BD19B7A9ECB}" destId="{B0C719D4-2F58-4BFE-ADED-BEF2783B1941}" srcOrd="3" destOrd="0" presId="urn:microsoft.com/office/officeart/2008/layout/BendingPictureCaptionList"/>
    <dgm:cxn modelId="{388D0C52-F7F8-46D1-AA23-45C8CAD98A84}" type="presParOf" srcId="{4E2BC21C-793C-4B53-B29F-3BD19B7A9ECB}" destId="{D25D391A-8901-4055-861D-7B5E5A22537E}" srcOrd="4" destOrd="0" presId="urn:microsoft.com/office/officeart/2008/layout/BendingPictureCaptionList"/>
    <dgm:cxn modelId="{E6976F19-5FBA-41F0-BE67-F2E0C7FB197D}" type="presParOf" srcId="{D25D391A-8901-4055-861D-7B5E5A22537E}" destId="{370E0501-54B1-49AA-BAA8-1DE4BDB5A4E9}" srcOrd="0" destOrd="0" presId="urn:microsoft.com/office/officeart/2008/layout/BendingPictureCaptionList"/>
    <dgm:cxn modelId="{626AF229-20A5-4852-B374-AC803C492D4F}" type="presParOf" srcId="{D25D391A-8901-4055-861D-7B5E5A22537E}" destId="{47F3902F-C856-4AD6-AE7F-B168E94DC1C5}" srcOrd="1" destOrd="0" presId="urn:microsoft.com/office/officeart/2008/layout/BendingPictureCaptionList"/>
    <dgm:cxn modelId="{CBCE5598-1954-44D0-96C5-95104FD7951F}" type="presParOf" srcId="{4E2BC21C-793C-4B53-B29F-3BD19B7A9ECB}" destId="{E122511F-DB67-4ADE-AF76-1EF2A404BE2E}" srcOrd="5" destOrd="0" presId="urn:microsoft.com/office/officeart/2008/layout/BendingPictureCaptionList"/>
    <dgm:cxn modelId="{9D4A4E76-E43D-4012-84D9-17133ED693BA}" type="presParOf" srcId="{4E2BC21C-793C-4B53-B29F-3BD19B7A9ECB}" destId="{BD9828DD-A97D-4B7E-85B8-8920C9EA5027}" srcOrd="6" destOrd="0" presId="urn:microsoft.com/office/officeart/2008/layout/BendingPictureCaptionList"/>
    <dgm:cxn modelId="{30333B80-424D-46DE-9F8F-D8B99F24987D}" type="presParOf" srcId="{BD9828DD-A97D-4B7E-85B8-8920C9EA5027}" destId="{22797C45-D336-43A7-B8AA-FD81238EB858}" srcOrd="0" destOrd="0" presId="urn:microsoft.com/office/officeart/2008/layout/BendingPictureCaptionList"/>
    <dgm:cxn modelId="{4CB93F47-6A89-4ED3-99C3-45C014041116}" type="presParOf" srcId="{BD9828DD-A97D-4B7E-85B8-8920C9EA5027}" destId="{DBED351C-7605-45F5-A133-BB4582E4D589}" srcOrd="1" destOrd="0" presId="urn:microsoft.com/office/officeart/2008/layout/BendingPictureCaptionList"/>
    <dgm:cxn modelId="{E19F4D6F-1BC9-42CB-B35A-5DA84483E89E}" type="presParOf" srcId="{4E2BC21C-793C-4B53-B29F-3BD19B7A9ECB}" destId="{692147C8-92ED-4521-A92A-87C6978D8CC3}" srcOrd="7" destOrd="0" presId="urn:microsoft.com/office/officeart/2008/layout/BendingPictureCaptionList"/>
    <dgm:cxn modelId="{496B0259-67F1-48A5-B453-13EAD9A7046D}" type="presParOf" srcId="{4E2BC21C-793C-4B53-B29F-3BD19B7A9ECB}" destId="{743BDBC7-3904-454D-81DC-199717ABBC61}" srcOrd="8" destOrd="0" presId="urn:microsoft.com/office/officeart/2008/layout/BendingPictureCaptionList"/>
    <dgm:cxn modelId="{83E6BA41-549C-4F8B-8F26-F033FBBB49B4}" type="presParOf" srcId="{743BDBC7-3904-454D-81DC-199717ABBC61}" destId="{940BC0A3-0028-4DEA-8C06-2455C32F7182}" srcOrd="0" destOrd="0" presId="urn:microsoft.com/office/officeart/2008/layout/BendingPictureCaptionList"/>
    <dgm:cxn modelId="{138037A5-55E3-4B5D-B8FE-0889D2E81BD4}" type="presParOf" srcId="{743BDBC7-3904-454D-81DC-199717ABBC61}" destId="{246E7340-3949-42AF-AD87-DDF43CF48BA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BFBCE9-7066-4309-84AD-F813AB9BDE4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E930DF-D1AF-4E36-8E0E-E3FDE676C73D}">
      <dgm:prSet phldrT="[Text]" custT="1"/>
      <dgm:spPr/>
      <dgm:t>
        <a:bodyPr/>
        <a:lstStyle/>
        <a:p>
          <a:r>
            <a: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Principal Organs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3543D5-E21C-4C42-943F-7089F8852DA2}" type="parTrans" cxnId="{16ED5872-A8B8-415A-AF10-E99DD26BE625}">
      <dgm:prSet/>
      <dgm:spPr/>
      <dgm:t>
        <a:bodyPr/>
        <a:lstStyle/>
        <a:p>
          <a:endParaRPr lang="en-US"/>
        </a:p>
      </dgm:t>
    </dgm:pt>
    <dgm:pt modelId="{6A52CDFE-65A2-48B2-8F1A-67420993DBA3}" type="sibTrans" cxnId="{16ED5872-A8B8-415A-AF10-E99DD26BE625}">
      <dgm:prSet/>
      <dgm:spPr/>
      <dgm:t>
        <a:bodyPr/>
        <a:lstStyle/>
        <a:p>
          <a:endParaRPr lang="en-US"/>
        </a:p>
      </dgm:t>
    </dgm:pt>
    <dgm:pt modelId="{0819C317-1CC4-4B14-A614-F1F9182A52DD}">
      <dgm:prSet phldrT="[Text]" custT="1"/>
      <dgm:spPr/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Council [P5]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B455D3-7085-47CC-9B06-A6FCCE373C1F}" type="parTrans" cxnId="{852B76C4-AD29-46B6-9A00-B36CBE78F910}">
      <dgm:prSet/>
      <dgm:spPr/>
      <dgm:t>
        <a:bodyPr/>
        <a:lstStyle/>
        <a:p>
          <a:endParaRPr lang="en-US"/>
        </a:p>
      </dgm:t>
    </dgm:pt>
    <dgm:pt modelId="{6BA0435F-BF4F-4B89-AE4A-8AB7A878DF7D}" type="sibTrans" cxnId="{852B76C4-AD29-46B6-9A00-B36CBE78F910}">
      <dgm:prSet/>
      <dgm:spPr/>
      <dgm:t>
        <a:bodyPr/>
        <a:lstStyle/>
        <a:p>
          <a:endParaRPr lang="en-US"/>
        </a:p>
      </dgm:t>
    </dgm:pt>
    <dgm:pt modelId="{F7A6BC6C-6269-4B5E-925E-5C0309D519E6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ECOSOC Council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90049F3-3B13-4DA9-9483-4B97B5EA70A0}" type="parTrans" cxnId="{F1BFF2C4-5720-462E-9FE2-3EA44CCEFE59}">
      <dgm:prSet/>
      <dgm:spPr/>
      <dgm:t>
        <a:bodyPr/>
        <a:lstStyle/>
        <a:p>
          <a:endParaRPr lang="en-US"/>
        </a:p>
      </dgm:t>
    </dgm:pt>
    <dgm:pt modelId="{7CD30DA8-3F2A-479B-8387-AB40CE9B9C18}" type="sibTrans" cxnId="{F1BFF2C4-5720-462E-9FE2-3EA44CCEFE59}">
      <dgm:prSet/>
      <dgm:spPr/>
      <dgm:t>
        <a:bodyPr/>
        <a:lstStyle/>
        <a:p>
          <a:endParaRPr lang="en-US"/>
        </a:p>
      </dgm:t>
    </dgm:pt>
    <dgm:pt modelId="{A2711146-B86D-4CCF-85D1-8F4402B01532}">
      <dgm:prSet phldrT="[Text]" custT="1"/>
      <dgm:spPr/>
      <dgm:t>
        <a:bodyPr/>
        <a:lstStyle/>
        <a:p>
          <a:r>
            <a:rPr lang="en-US" sz="2400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Trusteeship</a:t>
          </a:r>
        </a:p>
        <a:p>
          <a:r>
            <a:rPr lang="en-US" sz="2000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Intl. territories, Inactive.</a:t>
          </a:r>
        </a:p>
      </dgm:t>
    </dgm:pt>
    <dgm:pt modelId="{EF3C096F-D1DF-4EAC-A81F-D2F428080162}" type="parTrans" cxnId="{CC2E2674-25A6-46A7-AC94-515DE4AA70A9}">
      <dgm:prSet/>
      <dgm:spPr/>
      <dgm:t>
        <a:bodyPr/>
        <a:lstStyle/>
        <a:p>
          <a:endParaRPr lang="en-US"/>
        </a:p>
      </dgm:t>
    </dgm:pt>
    <dgm:pt modelId="{289C3362-CCF6-4D7B-AFE6-CA383073778C}" type="sibTrans" cxnId="{CC2E2674-25A6-46A7-AC94-515DE4AA70A9}">
      <dgm:prSet/>
      <dgm:spPr/>
      <dgm:t>
        <a:bodyPr/>
        <a:lstStyle/>
        <a:p>
          <a:endParaRPr lang="en-US"/>
        </a:p>
      </dgm:t>
    </dgm:pt>
    <dgm:pt modelId="{1188A093-FF5B-4C76-9E06-05DFB34DDA7C}">
      <dgm:prSet phldrT="[Text]" custT="1"/>
      <dgm:spPr/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Intl. court of Justice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0F28F4-40D2-45D0-A621-927B2C8ED074}" type="parTrans" cxnId="{76274899-589B-4B5B-98DE-88BFD5E0D95A}">
      <dgm:prSet/>
      <dgm:spPr/>
      <dgm:t>
        <a:bodyPr/>
        <a:lstStyle/>
        <a:p>
          <a:endParaRPr lang="en-US"/>
        </a:p>
      </dgm:t>
    </dgm:pt>
    <dgm:pt modelId="{B3E9351A-0FAC-4083-A6EB-4CFC3BC76E61}" type="sibTrans" cxnId="{76274899-589B-4B5B-98DE-88BFD5E0D95A}">
      <dgm:prSet/>
      <dgm:spPr/>
      <dgm:t>
        <a:bodyPr/>
        <a:lstStyle/>
        <a:p>
          <a:endParaRPr lang="en-US"/>
        </a:p>
      </dgm:t>
    </dgm:pt>
    <dgm:pt modelId="{7197EE50-982F-437F-BEC5-A81D97789A37}">
      <dgm:prSet phldrT="[Text]" custT="1"/>
      <dgm:spPr/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Secretariat, NY, USA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9EE32FD-28A8-4FDE-9A9B-647A40E2C720}" type="parTrans" cxnId="{E882ABA9-959F-4CCF-8026-EDC9270169D5}">
      <dgm:prSet/>
      <dgm:spPr/>
      <dgm:t>
        <a:bodyPr/>
        <a:lstStyle/>
        <a:p>
          <a:endParaRPr lang="en-US"/>
        </a:p>
      </dgm:t>
    </dgm:pt>
    <dgm:pt modelId="{AC3E34A2-6188-40DB-BD4F-EDAB3375C5BC}" type="sibTrans" cxnId="{E882ABA9-959F-4CCF-8026-EDC9270169D5}">
      <dgm:prSet/>
      <dgm:spPr/>
      <dgm:t>
        <a:bodyPr/>
        <a:lstStyle/>
        <a:p>
          <a:endParaRPr lang="en-US"/>
        </a:p>
      </dgm:t>
    </dgm:pt>
    <dgm:pt modelId="{E40B9483-77A7-4461-80F5-6E4EA08B52D3}">
      <dgm:prSet phldrT="[Text]" custT="1"/>
      <dgm:spPr/>
      <dgm:t>
        <a:bodyPr/>
        <a:lstStyle/>
        <a:p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General Assembly [193]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601F91-CEEB-4B0F-833E-9229CC3998C0}" type="parTrans" cxnId="{C480DD28-076B-45B5-BA24-F5ED0AFC2E94}">
      <dgm:prSet/>
      <dgm:spPr/>
      <dgm:t>
        <a:bodyPr/>
        <a:lstStyle/>
        <a:p>
          <a:endParaRPr lang="en-US"/>
        </a:p>
      </dgm:t>
    </dgm:pt>
    <dgm:pt modelId="{161DE563-BD02-4B2A-90D3-AC817781292E}" type="sibTrans" cxnId="{C480DD28-076B-45B5-BA24-F5ED0AFC2E94}">
      <dgm:prSet/>
      <dgm:spPr/>
      <dgm:t>
        <a:bodyPr/>
        <a:lstStyle/>
        <a:p>
          <a:endParaRPr lang="en-US"/>
        </a:p>
      </dgm:t>
    </dgm:pt>
    <dgm:pt modelId="{4E7822A9-C333-43C0-B5E2-B319CE90ACB6}" type="pres">
      <dgm:prSet presAssocID="{09BFBCE9-7066-4309-84AD-F813AB9BDE4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6A0704-BB9E-46B4-A7CA-ECB2AF8D65D7}" type="pres">
      <dgm:prSet presAssocID="{CBE930DF-D1AF-4E36-8E0E-E3FDE676C73D}" presName="root1" presStyleCnt="0"/>
      <dgm:spPr/>
    </dgm:pt>
    <dgm:pt modelId="{6840CB4A-F160-4ACF-8382-E5901C7CB788}" type="pres">
      <dgm:prSet presAssocID="{CBE930DF-D1AF-4E36-8E0E-E3FDE676C73D}" presName="LevelOneTextNode" presStyleLbl="node0" presStyleIdx="0" presStyleCnt="1" custScaleX="1199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DA5470-E711-4696-B81D-0622760FA8F0}" type="pres">
      <dgm:prSet presAssocID="{CBE930DF-D1AF-4E36-8E0E-E3FDE676C73D}" presName="level2hierChild" presStyleCnt="0"/>
      <dgm:spPr/>
    </dgm:pt>
    <dgm:pt modelId="{F8AF1129-ABEC-492B-9A25-FAE17483E07F}" type="pres">
      <dgm:prSet presAssocID="{2EB455D3-7085-47CC-9B06-A6FCCE373C1F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E9177C39-C240-4C98-8976-7A3970FFCB08}" type="pres">
      <dgm:prSet presAssocID="{2EB455D3-7085-47CC-9B06-A6FCCE373C1F}" presName="connTx" presStyleLbl="parChTrans1D2" presStyleIdx="0" presStyleCnt="6"/>
      <dgm:spPr/>
      <dgm:t>
        <a:bodyPr/>
        <a:lstStyle/>
        <a:p>
          <a:endParaRPr lang="en-US"/>
        </a:p>
      </dgm:t>
    </dgm:pt>
    <dgm:pt modelId="{57EFF988-8D91-4933-BCA2-052E304E9B39}" type="pres">
      <dgm:prSet presAssocID="{0819C317-1CC4-4B14-A614-F1F9182A52DD}" presName="root2" presStyleCnt="0"/>
      <dgm:spPr/>
    </dgm:pt>
    <dgm:pt modelId="{784EAF9E-D804-4567-9A21-E71BA23DA61B}" type="pres">
      <dgm:prSet presAssocID="{0819C317-1CC4-4B14-A614-F1F9182A52DD}" presName="LevelTwoTextNode" presStyleLbl="node2" presStyleIdx="0" presStyleCnt="6" custScaleX="1199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E1F257-129E-45B0-8861-05A4BCBFBA89}" type="pres">
      <dgm:prSet presAssocID="{0819C317-1CC4-4B14-A614-F1F9182A52DD}" presName="level3hierChild" presStyleCnt="0"/>
      <dgm:spPr/>
    </dgm:pt>
    <dgm:pt modelId="{4A5D0708-F6ED-479D-9301-D6FF04FD52A9}" type="pres">
      <dgm:prSet presAssocID="{D3601F91-CEEB-4B0F-833E-9229CC3998C0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EC94D86C-F730-4DD0-9336-6AFF7F1F91D9}" type="pres">
      <dgm:prSet presAssocID="{D3601F91-CEEB-4B0F-833E-9229CC3998C0}" presName="connTx" presStyleLbl="parChTrans1D2" presStyleIdx="1" presStyleCnt="6"/>
      <dgm:spPr/>
      <dgm:t>
        <a:bodyPr/>
        <a:lstStyle/>
        <a:p>
          <a:endParaRPr lang="en-US"/>
        </a:p>
      </dgm:t>
    </dgm:pt>
    <dgm:pt modelId="{695882F6-6097-4F80-B888-7A90FD1FF345}" type="pres">
      <dgm:prSet presAssocID="{E40B9483-77A7-4461-80F5-6E4EA08B52D3}" presName="root2" presStyleCnt="0"/>
      <dgm:spPr/>
    </dgm:pt>
    <dgm:pt modelId="{9BD3E6C1-3BFA-4C36-89CA-CB8AA039774E}" type="pres">
      <dgm:prSet presAssocID="{E40B9483-77A7-4461-80F5-6E4EA08B52D3}" presName="LevelTwoTextNode" presStyleLbl="node2" presStyleIdx="1" presStyleCnt="6" custScaleX="1199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3C82BB-1DA0-4412-968A-D7B0BF58F0B2}" type="pres">
      <dgm:prSet presAssocID="{E40B9483-77A7-4461-80F5-6E4EA08B52D3}" presName="level3hierChild" presStyleCnt="0"/>
      <dgm:spPr/>
    </dgm:pt>
    <dgm:pt modelId="{D55DD5DA-95BF-4222-A19A-9E46495E013E}" type="pres">
      <dgm:prSet presAssocID="{49EE32FD-28A8-4FDE-9A9B-647A40E2C720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2FE878D8-EC56-4C23-B850-56D00AFB1C26}" type="pres">
      <dgm:prSet presAssocID="{49EE32FD-28A8-4FDE-9A9B-647A40E2C720}" presName="connTx" presStyleLbl="parChTrans1D2" presStyleIdx="2" presStyleCnt="6"/>
      <dgm:spPr/>
      <dgm:t>
        <a:bodyPr/>
        <a:lstStyle/>
        <a:p>
          <a:endParaRPr lang="en-US"/>
        </a:p>
      </dgm:t>
    </dgm:pt>
    <dgm:pt modelId="{BDCE0DBF-CF8F-4B11-914B-316023154E52}" type="pres">
      <dgm:prSet presAssocID="{7197EE50-982F-437F-BEC5-A81D97789A37}" presName="root2" presStyleCnt="0"/>
      <dgm:spPr/>
    </dgm:pt>
    <dgm:pt modelId="{067BC131-B7B2-473F-A91A-13906ECB786A}" type="pres">
      <dgm:prSet presAssocID="{7197EE50-982F-437F-BEC5-A81D97789A37}" presName="LevelTwoTextNode" presStyleLbl="node2" presStyleIdx="2" presStyleCnt="6" custScaleX="1199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CB7E74-1B4D-446E-8735-DDD8152C8E60}" type="pres">
      <dgm:prSet presAssocID="{7197EE50-982F-437F-BEC5-A81D97789A37}" presName="level3hierChild" presStyleCnt="0"/>
      <dgm:spPr/>
    </dgm:pt>
    <dgm:pt modelId="{0D82298B-F538-403B-9C5D-69AD339BBFE9}" type="pres">
      <dgm:prSet presAssocID="{EF3C096F-D1DF-4EAC-A81F-D2F428080162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8DD817EB-E482-4868-B5F5-48D19D287F38}" type="pres">
      <dgm:prSet presAssocID="{EF3C096F-D1DF-4EAC-A81F-D2F428080162}" presName="connTx" presStyleLbl="parChTrans1D2" presStyleIdx="3" presStyleCnt="6"/>
      <dgm:spPr/>
      <dgm:t>
        <a:bodyPr/>
        <a:lstStyle/>
        <a:p>
          <a:endParaRPr lang="en-US"/>
        </a:p>
      </dgm:t>
    </dgm:pt>
    <dgm:pt modelId="{6CDF73DC-2513-4D05-9A6E-92DA91FDC632}" type="pres">
      <dgm:prSet presAssocID="{A2711146-B86D-4CCF-85D1-8F4402B01532}" presName="root2" presStyleCnt="0"/>
      <dgm:spPr/>
    </dgm:pt>
    <dgm:pt modelId="{D5F2BD40-57FC-4E3C-BBC8-82D331ED5733}" type="pres">
      <dgm:prSet presAssocID="{A2711146-B86D-4CCF-85D1-8F4402B01532}" presName="LevelTwoTextNode" presStyleLbl="node2" presStyleIdx="3" presStyleCnt="6" custScaleX="107111" custScaleY="1580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A65087-C9BA-4E96-A64E-03A63BC89AE4}" type="pres">
      <dgm:prSet presAssocID="{A2711146-B86D-4CCF-85D1-8F4402B01532}" presName="level3hierChild" presStyleCnt="0"/>
      <dgm:spPr/>
    </dgm:pt>
    <dgm:pt modelId="{DC7442E2-1A50-4A9E-B00F-75A969F7B4B0}" type="pres">
      <dgm:prSet presAssocID="{600F28F4-40D2-45D0-A621-927B2C8ED074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A8C2F225-B3E4-4658-9240-A2D30060CBFE}" type="pres">
      <dgm:prSet presAssocID="{600F28F4-40D2-45D0-A621-927B2C8ED074}" presName="connTx" presStyleLbl="parChTrans1D2" presStyleIdx="4" presStyleCnt="6"/>
      <dgm:spPr/>
      <dgm:t>
        <a:bodyPr/>
        <a:lstStyle/>
        <a:p>
          <a:endParaRPr lang="en-US"/>
        </a:p>
      </dgm:t>
    </dgm:pt>
    <dgm:pt modelId="{13B85B19-6403-4CFA-AC55-57371751326B}" type="pres">
      <dgm:prSet presAssocID="{1188A093-FF5B-4C76-9E06-05DFB34DDA7C}" presName="root2" presStyleCnt="0"/>
      <dgm:spPr/>
    </dgm:pt>
    <dgm:pt modelId="{2C775145-5B7B-476F-8FDD-EA2950E402FF}" type="pres">
      <dgm:prSet presAssocID="{1188A093-FF5B-4C76-9E06-05DFB34DDA7C}" presName="LevelTwoTextNode" presStyleLbl="node2" presStyleIdx="4" presStyleCnt="6" custScaleX="1199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930A55-8487-450A-833E-DB961CA44B73}" type="pres">
      <dgm:prSet presAssocID="{1188A093-FF5B-4C76-9E06-05DFB34DDA7C}" presName="level3hierChild" presStyleCnt="0"/>
      <dgm:spPr/>
    </dgm:pt>
    <dgm:pt modelId="{8B6308EF-66F8-4134-9B7A-0D86D2C51E1F}" type="pres">
      <dgm:prSet presAssocID="{290049F3-3B13-4DA9-9483-4B97B5EA70A0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85C97F9F-0556-49E2-AC7D-2C7EAF72AB28}" type="pres">
      <dgm:prSet presAssocID="{290049F3-3B13-4DA9-9483-4B97B5EA70A0}" presName="connTx" presStyleLbl="parChTrans1D2" presStyleIdx="5" presStyleCnt="6"/>
      <dgm:spPr/>
      <dgm:t>
        <a:bodyPr/>
        <a:lstStyle/>
        <a:p>
          <a:endParaRPr lang="en-US"/>
        </a:p>
      </dgm:t>
    </dgm:pt>
    <dgm:pt modelId="{FDB23A98-4C3E-40E3-9FA8-B1D9AD2F2056}" type="pres">
      <dgm:prSet presAssocID="{F7A6BC6C-6269-4B5E-925E-5C0309D519E6}" presName="root2" presStyleCnt="0"/>
      <dgm:spPr/>
    </dgm:pt>
    <dgm:pt modelId="{BBFC42D1-68E8-4736-B74B-16BD6D4E7C21}" type="pres">
      <dgm:prSet presAssocID="{F7A6BC6C-6269-4B5E-925E-5C0309D519E6}" presName="LevelTwoTextNode" presStyleLbl="node2" presStyleIdx="5" presStyleCnt="6" custScaleX="1199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801A72-BA35-498C-A823-AF5A0E782624}" type="pres">
      <dgm:prSet presAssocID="{F7A6BC6C-6269-4B5E-925E-5C0309D519E6}" presName="level3hierChild" presStyleCnt="0"/>
      <dgm:spPr/>
    </dgm:pt>
  </dgm:ptLst>
  <dgm:cxnLst>
    <dgm:cxn modelId="{D2D6E1DF-59F9-4D80-AFC8-AEF078B24277}" type="presOf" srcId="{EF3C096F-D1DF-4EAC-A81F-D2F428080162}" destId="{0D82298B-F538-403B-9C5D-69AD339BBFE9}" srcOrd="0" destOrd="0" presId="urn:microsoft.com/office/officeart/2008/layout/HorizontalMultiLevelHierarchy"/>
    <dgm:cxn modelId="{8B49D79D-D2DB-42B9-AA43-0955F592B4ED}" type="presOf" srcId="{F7A6BC6C-6269-4B5E-925E-5C0309D519E6}" destId="{BBFC42D1-68E8-4736-B74B-16BD6D4E7C21}" srcOrd="0" destOrd="0" presId="urn:microsoft.com/office/officeart/2008/layout/HorizontalMultiLevelHierarchy"/>
    <dgm:cxn modelId="{58070238-C9C6-4D6B-A113-1815A61746EE}" type="presOf" srcId="{0819C317-1CC4-4B14-A614-F1F9182A52DD}" destId="{784EAF9E-D804-4567-9A21-E71BA23DA61B}" srcOrd="0" destOrd="0" presId="urn:microsoft.com/office/officeart/2008/layout/HorizontalMultiLevelHierarchy"/>
    <dgm:cxn modelId="{96010E52-C516-4482-A89B-EA11AC96E114}" type="presOf" srcId="{CBE930DF-D1AF-4E36-8E0E-E3FDE676C73D}" destId="{6840CB4A-F160-4ACF-8382-E5901C7CB788}" srcOrd="0" destOrd="0" presId="urn:microsoft.com/office/officeart/2008/layout/HorizontalMultiLevelHierarchy"/>
    <dgm:cxn modelId="{0F6A5D9A-469B-4817-83CC-866FE4C52458}" type="presOf" srcId="{D3601F91-CEEB-4B0F-833E-9229CC3998C0}" destId="{4A5D0708-F6ED-479D-9301-D6FF04FD52A9}" srcOrd="0" destOrd="0" presId="urn:microsoft.com/office/officeart/2008/layout/HorizontalMultiLevelHierarchy"/>
    <dgm:cxn modelId="{CC2E2674-25A6-46A7-AC94-515DE4AA70A9}" srcId="{CBE930DF-D1AF-4E36-8E0E-E3FDE676C73D}" destId="{A2711146-B86D-4CCF-85D1-8F4402B01532}" srcOrd="3" destOrd="0" parTransId="{EF3C096F-D1DF-4EAC-A81F-D2F428080162}" sibTransId="{289C3362-CCF6-4D7B-AFE6-CA383073778C}"/>
    <dgm:cxn modelId="{F1BFF2C4-5720-462E-9FE2-3EA44CCEFE59}" srcId="{CBE930DF-D1AF-4E36-8E0E-E3FDE676C73D}" destId="{F7A6BC6C-6269-4B5E-925E-5C0309D519E6}" srcOrd="5" destOrd="0" parTransId="{290049F3-3B13-4DA9-9483-4B97B5EA70A0}" sibTransId="{7CD30DA8-3F2A-479B-8387-AB40CE9B9C18}"/>
    <dgm:cxn modelId="{39003ABD-DE75-427B-AD47-8B1E5EED2F71}" type="presOf" srcId="{2EB455D3-7085-47CC-9B06-A6FCCE373C1F}" destId="{F8AF1129-ABEC-492B-9A25-FAE17483E07F}" srcOrd="0" destOrd="0" presId="urn:microsoft.com/office/officeart/2008/layout/HorizontalMultiLevelHierarchy"/>
    <dgm:cxn modelId="{728330BF-CB9A-4446-BD87-FD7F83FA6459}" type="presOf" srcId="{E40B9483-77A7-4461-80F5-6E4EA08B52D3}" destId="{9BD3E6C1-3BFA-4C36-89CA-CB8AA039774E}" srcOrd="0" destOrd="0" presId="urn:microsoft.com/office/officeart/2008/layout/HorizontalMultiLevelHierarchy"/>
    <dgm:cxn modelId="{BDAFBF8B-9546-4AFB-BB67-B18C81DA5461}" type="presOf" srcId="{EF3C096F-D1DF-4EAC-A81F-D2F428080162}" destId="{8DD817EB-E482-4868-B5F5-48D19D287F38}" srcOrd="1" destOrd="0" presId="urn:microsoft.com/office/officeart/2008/layout/HorizontalMultiLevelHierarchy"/>
    <dgm:cxn modelId="{FB0C50F3-A08F-40D7-98C9-393070E144ED}" type="presOf" srcId="{600F28F4-40D2-45D0-A621-927B2C8ED074}" destId="{A8C2F225-B3E4-4658-9240-A2D30060CBFE}" srcOrd="1" destOrd="0" presId="urn:microsoft.com/office/officeart/2008/layout/HorizontalMultiLevelHierarchy"/>
    <dgm:cxn modelId="{CA10F7A0-D7C4-4B49-AB61-850554A56F6E}" type="presOf" srcId="{A2711146-B86D-4CCF-85D1-8F4402B01532}" destId="{D5F2BD40-57FC-4E3C-BBC8-82D331ED5733}" srcOrd="0" destOrd="0" presId="urn:microsoft.com/office/officeart/2008/layout/HorizontalMultiLevelHierarchy"/>
    <dgm:cxn modelId="{345C347B-BEA9-44D0-BCD5-8BABDFA294AA}" type="presOf" srcId="{600F28F4-40D2-45D0-A621-927B2C8ED074}" destId="{DC7442E2-1A50-4A9E-B00F-75A969F7B4B0}" srcOrd="0" destOrd="0" presId="urn:microsoft.com/office/officeart/2008/layout/HorizontalMultiLevelHierarchy"/>
    <dgm:cxn modelId="{5B1A01FF-948D-4083-99E3-291FD4D82695}" type="presOf" srcId="{290049F3-3B13-4DA9-9483-4B97B5EA70A0}" destId="{85C97F9F-0556-49E2-AC7D-2C7EAF72AB28}" srcOrd="1" destOrd="0" presId="urn:microsoft.com/office/officeart/2008/layout/HorizontalMultiLevelHierarchy"/>
    <dgm:cxn modelId="{39B804D0-4883-42BB-B3E8-53363F9A1C27}" type="presOf" srcId="{49EE32FD-28A8-4FDE-9A9B-647A40E2C720}" destId="{2FE878D8-EC56-4C23-B850-56D00AFB1C26}" srcOrd="1" destOrd="0" presId="urn:microsoft.com/office/officeart/2008/layout/HorizontalMultiLevelHierarchy"/>
    <dgm:cxn modelId="{852B76C4-AD29-46B6-9A00-B36CBE78F910}" srcId="{CBE930DF-D1AF-4E36-8E0E-E3FDE676C73D}" destId="{0819C317-1CC4-4B14-A614-F1F9182A52DD}" srcOrd="0" destOrd="0" parTransId="{2EB455D3-7085-47CC-9B06-A6FCCE373C1F}" sibTransId="{6BA0435F-BF4F-4B89-AE4A-8AB7A878DF7D}"/>
    <dgm:cxn modelId="{8B7BF075-644E-4E45-B117-84C67A4D3079}" type="presOf" srcId="{D3601F91-CEEB-4B0F-833E-9229CC3998C0}" destId="{EC94D86C-F730-4DD0-9336-6AFF7F1F91D9}" srcOrd="1" destOrd="0" presId="urn:microsoft.com/office/officeart/2008/layout/HorizontalMultiLevelHierarchy"/>
    <dgm:cxn modelId="{E526F26B-F6A9-464F-9D6E-784FE0171745}" type="presOf" srcId="{7197EE50-982F-437F-BEC5-A81D97789A37}" destId="{067BC131-B7B2-473F-A91A-13906ECB786A}" srcOrd="0" destOrd="0" presId="urn:microsoft.com/office/officeart/2008/layout/HorizontalMultiLevelHierarchy"/>
    <dgm:cxn modelId="{4AD24ABC-7DF6-4B66-B771-30CEAAC47A05}" type="presOf" srcId="{1188A093-FF5B-4C76-9E06-05DFB34DDA7C}" destId="{2C775145-5B7B-476F-8FDD-EA2950E402FF}" srcOrd="0" destOrd="0" presId="urn:microsoft.com/office/officeart/2008/layout/HorizontalMultiLevelHierarchy"/>
    <dgm:cxn modelId="{76274899-589B-4B5B-98DE-88BFD5E0D95A}" srcId="{CBE930DF-D1AF-4E36-8E0E-E3FDE676C73D}" destId="{1188A093-FF5B-4C76-9E06-05DFB34DDA7C}" srcOrd="4" destOrd="0" parTransId="{600F28F4-40D2-45D0-A621-927B2C8ED074}" sibTransId="{B3E9351A-0FAC-4083-A6EB-4CFC3BC76E61}"/>
    <dgm:cxn modelId="{C3706265-C001-4DA0-82D0-17D464A7D5AF}" type="presOf" srcId="{2EB455D3-7085-47CC-9B06-A6FCCE373C1F}" destId="{E9177C39-C240-4C98-8976-7A3970FFCB08}" srcOrd="1" destOrd="0" presId="urn:microsoft.com/office/officeart/2008/layout/HorizontalMultiLevelHierarchy"/>
    <dgm:cxn modelId="{9A902219-305D-4B4C-9AC8-086067566FF8}" type="presOf" srcId="{49EE32FD-28A8-4FDE-9A9B-647A40E2C720}" destId="{D55DD5DA-95BF-4222-A19A-9E46495E013E}" srcOrd="0" destOrd="0" presId="urn:microsoft.com/office/officeart/2008/layout/HorizontalMultiLevelHierarchy"/>
    <dgm:cxn modelId="{C404AF2B-A133-4004-81B3-E58580F8F09A}" type="presOf" srcId="{09BFBCE9-7066-4309-84AD-F813AB9BDE44}" destId="{4E7822A9-C333-43C0-B5E2-B319CE90ACB6}" srcOrd="0" destOrd="0" presId="urn:microsoft.com/office/officeart/2008/layout/HorizontalMultiLevelHierarchy"/>
    <dgm:cxn modelId="{16ED5872-A8B8-415A-AF10-E99DD26BE625}" srcId="{09BFBCE9-7066-4309-84AD-F813AB9BDE44}" destId="{CBE930DF-D1AF-4E36-8E0E-E3FDE676C73D}" srcOrd="0" destOrd="0" parTransId="{1F3543D5-E21C-4C42-943F-7089F8852DA2}" sibTransId="{6A52CDFE-65A2-48B2-8F1A-67420993DBA3}"/>
    <dgm:cxn modelId="{C480DD28-076B-45B5-BA24-F5ED0AFC2E94}" srcId="{CBE930DF-D1AF-4E36-8E0E-E3FDE676C73D}" destId="{E40B9483-77A7-4461-80F5-6E4EA08B52D3}" srcOrd="1" destOrd="0" parTransId="{D3601F91-CEEB-4B0F-833E-9229CC3998C0}" sibTransId="{161DE563-BD02-4B2A-90D3-AC817781292E}"/>
    <dgm:cxn modelId="{5BA11C84-9ABB-4B5E-9943-609D3A90B3E7}" type="presOf" srcId="{290049F3-3B13-4DA9-9483-4B97B5EA70A0}" destId="{8B6308EF-66F8-4134-9B7A-0D86D2C51E1F}" srcOrd="0" destOrd="0" presId="urn:microsoft.com/office/officeart/2008/layout/HorizontalMultiLevelHierarchy"/>
    <dgm:cxn modelId="{E882ABA9-959F-4CCF-8026-EDC9270169D5}" srcId="{CBE930DF-D1AF-4E36-8E0E-E3FDE676C73D}" destId="{7197EE50-982F-437F-BEC5-A81D97789A37}" srcOrd="2" destOrd="0" parTransId="{49EE32FD-28A8-4FDE-9A9B-647A40E2C720}" sibTransId="{AC3E34A2-6188-40DB-BD4F-EDAB3375C5BC}"/>
    <dgm:cxn modelId="{7EAB3D9F-6F98-4C8B-81DC-6912013326CB}" type="presParOf" srcId="{4E7822A9-C333-43C0-B5E2-B319CE90ACB6}" destId="{6D6A0704-BB9E-46B4-A7CA-ECB2AF8D65D7}" srcOrd="0" destOrd="0" presId="urn:microsoft.com/office/officeart/2008/layout/HorizontalMultiLevelHierarchy"/>
    <dgm:cxn modelId="{F8D3BFEB-A761-49F6-928D-0C09624B9590}" type="presParOf" srcId="{6D6A0704-BB9E-46B4-A7CA-ECB2AF8D65D7}" destId="{6840CB4A-F160-4ACF-8382-E5901C7CB788}" srcOrd="0" destOrd="0" presId="urn:microsoft.com/office/officeart/2008/layout/HorizontalMultiLevelHierarchy"/>
    <dgm:cxn modelId="{71B85432-F781-434A-97CB-4BD9FBE55BB2}" type="presParOf" srcId="{6D6A0704-BB9E-46B4-A7CA-ECB2AF8D65D7}" destId="{95DA5470-E711-4696-B81D-0622760FA8F0}" srcOrd="1" destOrd="0" presId="urn:microsoft.com/office/officeart/2008/layout/HorizontalMultiLevelHierarchy"/>
    <dgm:cxn modelId="{6D9A1B1E-75F5-40F0-AE1B-E77AE461EBA0}" type="presParOf" srcId="{95DA5470-E711-4696-B81D-0622760FA8F0}" destId="{F8AF1129-ABEC-492B-9A25-FAE17483E07F}" srcOrd="0" destOrd="0" presId="urn:microsoft.com/office/officeart/2008/layout/HorizontalMultiLevelHierarchy"/>
    <dgm:cxn modelId="{E5D0EFF7-FE9A-4ABF-9A94-2FAC6833EDFE}" type="presParOf" srcId="{F8AF1129-ABEC-492B-9A25-FAE17483E07F}" destId="{E9177C39-C240-4C98-8976-7A3970FFCB08}" srcOrd="0" destOrd="0" presId="urn:microsoft.com/office/officeart/2008/layout/HorizontalMultiLevelHierarchy"/>
    <dgm:cxn modelId="{EE400CE3-8530-440C-8A2C-C1DB1A4837FB}" type="presParOf" srcId="{95DA5470-E711-4696-B81D-0622760FA8F0}" destId="{57EFF988-8D91-4933-BCA2-052E304E9B39}" srcOrd="1" destOrd="0" presId="urn:microsoft.com/office/officeart/2008/layout/HorizontalMultiLevelHierarchy"/>
    <dgm:cxn modelId="{98264FBC-8164-4DA0-9D83-99D1EE3A6653}" type="presParOf" srcId="{57EFF988-8D91-4933-BCA2-052E304E9B39}" destId="{784EAF9E-D804-4567-9A21-E71BA23DA61B}" srcOrd="0" destOrd="0" presId="urn:microsoft.com/office/officeart/2008/layout/HorizontalMultiLevelHierarchy"/>
    <dgm:cxn modelId="{1E35EEFF-6C96-4A7F-AF5A-F0108A394483}" type="presParOf" srcId="{57EFF988-8D91-4933-BCA2-052E304E9B39}" destId="{59E1F257-129E-45B0-8861-05A4BCBFBA89}" srcOrd="1" destOrd="0" presId="urn:microsoft.com/office/officeart/2008/layout/HorizontalMultiLevelHierarchy"/>
    <dgm:cxn modelId="{8E0B0152-2F53-4000-8605-76B4008EE38B}" type="presParOf" srcId="{95DA5470-E711-4696-B81D-0622760FA8F0}" destId="{4A5D0708-F6ED-479D-9301-D6FF04FD52A9}" srcOrd="2" destOrd="0" presId="urn:microsoft.com/office/officeart/2008/layout/HorizontalMultiLevelHierarchy"/>
    <dgm:cxn modelId="{D96CF15E-C1FC-4147-8AE1-E7202D6A8C3B}" type="presParOf" srcId="{4A5D0708-F6ED-479D-9301-D6FF04FD52A9}" destId="{EC94D86C-F730-4DD0-9336-6AFF7F1F91D9}" srcOrd="0" destOrd="0" presId="urn:microsoft.com/office/officeart/2008/layout/HorizontalMultiLevelHierarchy"/>
    <dgm:cxn modelId="{5EE2E609-8775-4E6E-999A-DBF5B71906E1}" type="presParOf" srcId="{95DA5470-E711-4696-B81D-0622760FA8F0}" destId="{695882F6-6097-4F80-B888-7A90FD1FF345}" srcOrd="3" destOrd="0" presId="urn:microsoft.com/office/officeart/2008/layout/HorizontalMultiLevelHierarchy"/>
    <dgm:cxn modelId="{5E6FD9EA-591F-4C0C-AAB2-678E6B284425}" type="presParOf" srcId="{695882F6-6097-4F80-B888-7A90FD1FF345}" destId="{9BD3E6C1-3BFA-4C36-89CA-CB8AA039774E}" srcOrd="0" destOrd="0" presId="urn:microsoft.com/office/officeart/2008/layout/HorizontalMultiLevelHierarchy"/>
    <dgm:cxn modelId="{F4469117-7C74-4DDB-BBE6-B5AA7B90CDF7}" type="presParOf" srcId="{695882F6-6097-4F80-B888-7A90FD1FF345}" destId="{613C82BB-1DA0-4412-968A-D7B0BF58F0B2}" srcOrd="1" destOrd="0" presId="urn:microsoft.com/office/officeart/2008/layout/HorizontalMultiLevelHierarchy"/>
    <dgm:cxn modelId="{963798A0-F8E0-4B62-B8BE-A02DAC89F7CB}" type="presParOf" srcId="{95DA5470-E711-4696-B81D-0622760FA8F0}" destId="{D55DD5DA-95BF-4222-A19A-9E46495E013E}" srcOrd="4" destOrd="0" presId="urn:microsoft.com/office/officeart/2008/layout/HorizontalMultiLevelHierarchy"/>
    <dgm:cxn modelId="{D5E977F9-BA9D-47E0-82AA-A7E3C4847D99}" type="presParOf" srcId="{D55DD5DA-95BF-4222-A19A-9E46495E013E}" destId="{2FE878D8-EC56-4C23-B850-56D00AFB1C26}" srcOrd="0" destOrd="0" presId="urn:microsoft.com/office/officeart/2008/layout/HorizontalMultiLevelHierarchy"/>
    <dgm:cxn modelId="{0566F266-629C-4CBA-A567-315F9AE28B72}" type="presParOf" srcId="{95DA5470-E711-4696-B81D-0622760FA8F0}" destId="{BDCE0DBF-CF8F-4B11-914B-316023154E52}" srcOrd="5" destOrd="0" presId="urn:microsoft.com/office/officeart/2008/layout/HorizontalMultiLevelHierarchy"/>
    <dgm:cxn modelId="{8B6150C8-81C5-40B5-A4A9-3274483DD0C6}" type="presParOf" srcId="{BDCE0DBF-CF8F-4B11-914B-316023154E52}" destId="{067BC131-B7B2-473F-A91A-13906ECB786A}" srcOrd="0" destOrd="0" presId="urn:microsoft.com/office/officeart/2008/layout/HorizontalMultiLevelHierarchy"/>
    <dgm:cxn modelId="{94F00C16-4EFD-4F67-B10B-7C25536A7F1E}" type="presParOf" srcId="{BDCE0DBF-CF8F-4B11-914B-316023154E52}" destId="{88CB7E74-1B4D-446E-8735-DDD8152C8E60}" srcOrd="1" destOrd="0" presId="urn:microsoft.com/office/officeart/2008/layout/HorizontalMultiLevelHierarchy"/>
    <dgm:cxn modelId="{DC1A673F-9122-4B14-9DAD-93826BB16DA6}" type="presParOf" srcId="{95DA5470-E711-4696-B81D-0622760FA8F0}" destId="{0D82298B-F538-403B-9C5D-69AD339BBFE9}" srcOrd="6" destOrd="0" presId="urn:microsoft.com/office/officeart/2008/layout/HorizontalMultiLevelHierarchy"/>
    <dgm:cxn modelId="{56CFC722-2AA4-4B42-B02E-53140F576072}" type="presParOf" srcId="{0D82298B-F538-403B-9C5D-69AD339BBFE9}" destId="{8DD817EB-E482-4868-B5F5-48D19D287F38}" srcOrd="0" destOrd="0" presId="urn:microsoft.com/office/officeart/2008/layout/HorizontalMultiLevelHierarchy"/>
    <dgm:cxn modelId="{F86E4AEA-C864-4160-8363-8763DE2BE547}" type="presParOf" srcId="{95DA5470-E711-4696-B81D-0622760FA8F0}" destId="{6CDF73DC-2513-4D05-9A6E-92DA91FDC632}" srcOrd="7" destOrd="0" presId="urn:microsoft.com/office/officeart/2008/layout/HorizontalMultiLevelHierarchy"/>
    <dgm:cxn modelId="{E0F2BEEF-4E96-4986-A0ED-8C86899E845D}" type="presParOf" srcId="{6CDF73DC-2513-4D05-9A6E-92DA91FDC632}" destId="{D5F2BD40-57FC-4E3C-BBC8-82D331ED5733}" srcOrd="0" destOrd="0" presId="urn:microsoft.com/office/officeart/2008/layout/HorizontalMultiLevelHierarchy"/>
    <dgm:cxn modelId="{6DEFF8AB-97FD-4211-A1D7-D6D8DF369654}" type="presParOf" srcId="{6CDF73DC-2513-4D05-9A6E-92DA91FDC632}" destId="{6DA65087-C9BA-4E96-A64E-03A63BC89AE4}" srcOrd="1" destOrd="0" presId="urn:microsoft.com/office/officeart/2008/layout/HorizontalMultiLevelHierarchy"/>
    <dgm:cxn modelId="{BB1B8E09-7928-41B6-9D21-A56D67494B86}" type="presParOf" srcId="{95DA5470-E711-4696-B81D-0622760FA8F0}" destId="{DC7442E2-1A50-4A9E-B00F-75A969F7B4B0}" srcOrd="8" destOrd="0" presId="urn:microsoft.com/office/officeart/2008/layout/HorizontalMultiLevelHierarchy"/>
    <dgm:cxn modelId="{F2179266-6575-4982-8B91-495417670E51}" type="presParOf" srcId="{DC7442E2-1A50-4A9E-B00F-75A969F7B4B0}" destId="{A8C2F225-B3E4-4658-9240-A2D30060CBFE}" srcOrd="0" destOrd="0" presId="urn:microsoft.com/office/officeart/2008/layout/HorizontalMultiLevelHierarchy"/>
    <dgm:cxn modelId="{80D5BB5D-6048-4A2F-B59B-AB5CC27B3AB6}" type="presParOf" srcId="{95DA5470-E711-4696-B81D-0622760FA8F0}" destId="{13B85B19-6403-4CFA-AC55-57371751326B}" srcOrd="9" destOrd="0" presId="urn:microsoft.com/office/officeart/2008/layout/HorizontalMultiLevelHierarchy"/>
    <dgm:cxn modelId="{FCB3A239-183D-458A-A771-7577272B4D97}" type="presParOf" srcId="{13B85B19-6403-4CFA-AC55-57371751326B}" destId="{2C775145-5B7B-476F-8FDD-EA2950E402FF}" srcOrd="0" destOrd="0" presId="urn:microsoft.com/office/officeart/2008/layout/HorizontalMultiLevelHierarchy"/>
    <dgm:cxn modelId="{4670D91D-CFDD-4FD9-B9D9-C91EE1BF5BD6}" type="presParOf" srcId="{13B85B19-6403-4CFA-AC55-57371751326B}" destId="{F5930A55-8487-450A-833E-DB961CA44B73}" srcOrd="1" destOrd="0" presId="urn:microsoft.com/office/officeart/2008/layout/HorizontalMultiLevelHierarchy"/>
    <dgm:cxn modelId="{2A6CD61C-3310-4286-8134-54700B74C514}" type="presParOf" srcId="{95DA5470-E711-4696-B81D-0622760FA8F0}" destId="{8B6308EF-66F8-4134-9B7A-0D86D2C51E1F}" srcOrd="10" destOrd="0" presId="urn:microsoft.com/office/officeart/2008/layout/HorizontalMultiLevelHierarchy"/>
    <dgm:cxn modelId="{05E814ED-3977-4801-9605-A7F2DA726D22}" type="presParOf" srcId="{8B6308EF-66F8-4134-9B7A-0D86D2C51E1F}" destId="{85C97F9F-0556-49E2-AC7D-2C7EAF72AB28}" srcOrd="0" destOrd="0" presId="urn:microsoft.com/office/officeart/2008/layout/HorizontalMultiLevelHierarchy"/>
    <dgm:cxn modelId="{2D8EC9AA-2E82-4CE4-9542-BF20D0FE613D}" type="presParOf" srcId="{95DA5470-E711-4696-B81D-0622760FA8F0}" destId="{FDB23A98-4C3E-40E3-9FA8-B1D9AD2F2056}" srcOrd="11" destOrd="0" presId="urn:microsoft.com/office/officeart/2008/layout/HorizontalMultiLevelHierarchy"/>
    <dgm:cxn modelId="{01C0A4D1-B4B0-45CD-948E-FF6428510DA9}" type="presParOf" srcId="{FDB23A98-4C3E-40E3-9FA8-B1D9AD2F2056}" destId="{BBFC42D1-68E8-4736-B74B-16BD6D4E7C21}" srcOrd="0" destOrd="0" presId="urn:microsoft.com/office/officeart/2008/layout/HorizontalMultiLevelHierarchy"/>
    <dgm:cxn modelId="{59C5B1CB-A830-4BD7-BBA5-4DF3AE973710}" type="presParOf" srcId="{FDB23A98-4C3E-40E3-9FA8-B1D9AD2F2056}" destId="{7F801A72-BA35-498C-A823-AF5A0E78262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95B21A-0178-4B91-B77B-947503D3D15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6B14DB-DA79-4465-B844-A7DC4F2FF66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ICJ, UN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B7C043-D701-4082-9AF9-06CA82D226BA}" type="parTrans" cxnId="{C8F225BE-FFBE-45D5-858C-12CAF959540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92BCE0-DACF-4A56-85CC-A66C54E343C1}" type="sibTrans" cxnId="{C8F225BE-FFBE-45D5-858C-12CAF959540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1F861A5-FED0-4B23-8D93-E9085476A51E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Between nations; “world court”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6737E6-2537-4CB7-B158-90C2F0078630}" type="parTrans" cxnId="{50FA2921-E0AE-4DAF-A91F-01F67F60529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8D051E-8A00-46A1-95BF-72CE08C349FF}" type="sibTrans" cxnId="{50FA2921-E0AE-4DAF-A91F-01F67F60529B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65B8E6-92CC-44F5-AEF3-EA41A5E69866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ICC, Not UN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6F6B5E-8D5A-499B-90F5-B531403EA99D}" type="parTrans" cxnId="{7AAC6D86-D4AD-43DE-B4CC-8011E8C4B9C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31B327-22B4-486F-8863-E2E8DDD23CCA}" type="sibTrans" cxnId="{7AAC6D86-D4AD-43DE-B4CC-8011E8C4B9C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FBAF2C-6F97-4E2F-863D-D72AEE073CF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Individual criminals of War, genocide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001643-21C4-467B-A786-E2B34F69531C}" type="parTrans" cxnId="{38E0B458-5C03-4716-8FC5-2106D15E09D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0A9241-7464-473C-A92D-87B4C2E74C3C}" type="sibTrans" cxnId="{38E0B458-5C03-4716-8FC5-2106D15E09D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8AAF556-1654-48A9-94AF-D3692A21530E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Rome Statute’98-’02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E9DAFB-CE35-40CC-8407-17F08E3A5FB8}" type="parTrans" cxnId="{2A852213-48CC-46AD-8A49-58439D3A0E1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492410-FC22-452A-A454-AD5362FAD98A}" type="sibTrans" cxnId="{2A852213-48CC-46AD-8A49-58439D3A0E1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CB6549-E8E1-4116-BDC8-6EBEDD3FD6D2}">
      <dgm:prSet phldrT="[Text]"/>
      <dgm:spPr/>
      <dgm:t>
        <a:bodyPr/>
        <a:lstStyle/>
        <a:p>
          <a:r>
            <a:rPr lang="en-US" b="0" dirty="0" err="1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Kulbhushan</a:t>
          </a:r>
          <a:r>
            <a:rPr lang="en-US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b="0" dirty="0" err="1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Jadhav</a:t>
          </a:r>
          <a:r>
            <a:rPr lang="en-US" b="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case here</a:t>
          </a:r>
          <a:endParaRPr lang="en-US" b="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65E283-62CF-45EF-AA67-CA1924C4A199}" type="parTrans" cxnId="{AE670EA3-C104-47B7-A985-05CE3BD1EDF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C97724-BF79-4C22-A493-295B18B7CE21}" type="sibTrans" cxnId="{AE670EA3-C104-47B7-A985-05CE3BD1EDF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AEA250-45F7-44A5-8C9A-E56D7EBF6DDC}" type="pres">
      <dgm:prSet presAssocID="{4D95B21A-0178-4B91-B77B-947503D3D1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C46F49-5C25-41EA-88F1-52B00EAC2930}" type="pres">
      <dgm:prSet presAssocID="{826B14DB-DA79-4465-B844-A7DC4F2FF663}" presName="linNode" presStyleCnt="0"/>
      <dgm:spPr/>
    </dgm:pt>
    <dgm:pt modelId="{FBA09683-C79C-4E20-893F-255BC96BB2FA}" type="pres">
      <dgm:prSet presAssocID="{826B14DB-DA79-4465-B844-A7DC4F2FF663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444CCF-1022-4BDD-8524-443B9A9C2FE3}" type="pres">
      <dgm:prSet presAssocID="{826B14DB-DA79-4465-B844-A7DC4F2FF663}" presName="bracket" presStyleLbl="parChTrans1D1" presStyleIdx="0" presStyleCnt="2"/>
      <dgm:spPr/>
    </dgm:pt>
    <dgm:pt modelId="{CB507DC4-01BE-4B15-A2D5-F5A4D7D81D82}" type="pres">
      <dgm:prSet presAssocID="{826B14DB-DA79-4465-B844-A7DC4F2FF663}" presName="spH" presStyleCnt="0"/>
      <dgm:spPr/>
    </dgm:pt>
    <dgm:pt modelId="{2E5C3A7E-12E6-4C50-BC78-95E84D7C6CD3}" type="pres">
      <dgm:prSet presAssocID="{826B14DB-DA79-4465-B844-A7DC4F2FF663}" presName="desTx" presStyleLbl="node1" presStyleIdx="0" presStyleCnt="2" custLinFactNeighborX="-9017" custLinFactNeighborY="-224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D1F67-0BD2-47EC-A568-4B5635E9746B}" type="pres">
      <dgm:prSet presAssocID="{2092BCE0-DACF-4A56-85CC-A66C54E343C1}" presName="spV" presStyleCnt="0"/>
      <dgm:spPr/>
    </dgm:pt>
    <dgm:pt modelId="{9AA8290A-E34F-42A4-92AF-7AF481F9859C}" type="pres">
      <dgm:prSet presAssocID="{0465B8E6-92CC-44F5-AEF3-EA41A5E69866}" presName="linNode" presStyleCnt="0"/>
      <dgm:spPr/>
    </dgm:pt>
    <dgm:pt modelId="{4E81292D-3760-45E5-87F2-FC9481E54A9D}" type="pres">
      <dgm:prSet presAssocID="{0465B8E6-92CC-44F5-AEF3-EA41A5E69866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D10FC-11FD-4358-9773-CFE51D2CF0A8}" type="pres">
      <dgm:prSet presAssocID="{0465B8E6-92CC-44F5-AEF3-EA41A5E69866}" presName="bracket" presStyleLbl="parChTrans1D1" presStyleIdx="1" presStyleCnt="2"/>
      <dgm:spPr/>
    </dgm:pt>
    <dgm:pt modelId="{90F67BFF-D16A-4C8A-8611-80AED3BF527E}" type="pres">
      <dgm:prSet presAssocID="{0465B8E6-92CC-44F5-AEF3-EA41A5E69866}" presName="spH" presStyleCnt="0"/>
      <dgm:spPr/>
    </dgm:pt>
    <dgm:pt modelId="{090ADB2F-D6AB-467B-B047-7FB9C7B77CA1}" type="pres">
      <dgm:prSet presAssocID="{0465B8E6-92CC-44F5-AEF3-EA41A5E69866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F225BE-FFBE-45D5-858C-12CAF959540D}" srcId="{4D95B21A-0178-4B91-B77B-947503D3D15C}" destId="{826B14DB-DA79-4465-B844-A7DC4F2FF663}" srcOrd="0" destOrd="0" parTransId="{72B7C043-D701-4082-9AF9-06CA82D226BA}" sibTransId="{2092BCE0-DACF-4A56-85CC-A66C54E343C1}"/>
    <dgm:cxn modelId="{5105F706-9B0A-46FB-8757-9BF209156C4D}" type="presOf" srcId="{98AAF556-1654-48A9-94AF-D3692A21530E}" destId="{090ADB2F-D6AB-467B-B047-7FB9C7B77CA1}" srcOrd="0" destOrd="1" presId="urn:diagrams.loki3.com/BracketList"/>
    <dgm:cxn modelId="{38E0B458-5C03-4716-8FC5-2106D15E09D9}" srcId="{0465B8E6-92CC-44F5-AEF3-EA41A5E69866}" destId="{1FFBAF2C-6F97-4E2F-863D-D72AEE073CF9}" srcOrd="0" destOrd="0" parTransId="{78001643-21C4-467B-A786-E2B34F69531C}" sibTransId="{580A9241-7464-473C-A92D-87B4C2E74C3C}"/>
    <dgm:cxn modelId="{A2C9CFDF-220A-4307-A4A0-C60A4EEDACE1}" type="presOf" srcId="{0465B8E6-92CC-44F5-AEF3-EA41A5E69866}" destId="{4E81292D-3760-45E5-87F2-FC9481E54A9D}" srcOrd="0" destOrd="0" presId="urn:diagrams.loki3.com/BracketList"/>
    <dgm:cxn modelId="{032E207F-8E99-466C-BA1B-DA464F560559}" type="presOf" srcId="{4D95B21A-0178-4B91-B77B-947503D3D15C}" destId="{51AEA250-45F7-44A5-8C9A-E56D7EBF6DDC}" srcOrd="0" destOrd="0" presId="urn:diagrams.loki3.com/BracketList"/>
    <dgm:cxn modelId="{50FA2921-E0AE-4DAF-A91F-01F67F60529B}" srcId="{826B14DB-DA79-4465-B844-A7DC4F2FF663}" destId="{D1F861A5-FED0-4B23-8D93-E9085476A51E}" srcOrd="0" destOrd="0" parTransId="{406737E6-2537-4CB7-B158-90C2F0078630}" sibTransId="{1E8D051E-8A00-46A1-95BF-72CE08C349FF}"/>
    <dgm:cxn modelId="{AE670EA3-C104-47B7-A985-05CE3BD1EDFC}" srcId="{826B14DB-DA79-4465-B844-A7DC4F2FF663}" destId="{DCCB6549-E8E1-4116-BDC8-6EBEDD3FD6D2}" srcOrd="1" destOrd="0" parTransId="{D765E283-62CF-45EF-AA67-CA1924C4A199}" sibTransId="{7BC97724-BF79-4C22-A493-295B18B7CE21}"/>
    <dgm:cxn modelId="{7AAC6D86-D4AD-43DE-B4CC-8011E8C4B9CA}" srcId="{4D95B21A-0178-4B91-B77B-947503D3D15C}" destId="{0465B8E6-92CC-44F5-AEF3-EA41A5E69866}" srcOrd="1" destOrd="0" parTransId="{BD6F6B5E-8D5A-499B-90F5-B531403EA99D}" sibTransId="{4A31B327-22B4-486F-8863-E2E8DDD23CCA}"/>
    <dgm:cxn modelId="{2A852213-48CC-46AD-8A49-58439D3A0E12}" srcId="{0465B8E6-92CC-44F5-AEF3-EA41A5E69866}" destId="{98AAF556-1654-48A9-94AF-D3692A21530E}" srcOrd="1" destOrd="0" parTransId="{2CE9DAFB-CE35-40CC-8407-17F08E3A5FB8}" sibTransId="{9A492410-FC22-452A-A454-AD5362FAD98A}"/>
    <dgm:cxn modelId="{EF2671F2-F878-4D69-9A0C-DE5AD409522E}" type="presOf" srcId="{D1F861A5-FED0-4B23-8D93-E9085476A51E}" destId="{2E5C3A7E-12E6-4C50-BC78-95E84D7C6CD3}" srcOrd="0" destOrd="0" presId="urn:diagrams.loki3.com/BracketList"/>
    <dgm:cxn modelId="{563B90F7-D546-41A0-BC9D-79AB135AAFC3}" type="presOf" srcId="{DCCB6549-E8E1-4116-BDC8-6EBEDD3FD6D2}" destId="{2E5C3A7E-12E6-4C50-BC78-95E84D7C6CD3}" srcOrd="0" destOrd="1" presId="urn:diagrams.loki3.com/BracketList"/>
    <dgm:cxn modelId="{7750FEDE-87DD-456C-B6BC-1B7130DB7B5A}" type="presOf" srcId="{826B14DB-DA79-4465-B844-A7DC4F2FF663}" destId="{FBA09683-C79C-4E20-893F-255BC96BB2FA}" srcOrd="0" destOrd="0" presId="urn:diagrams.loki3.com/BracketList"/>
    <dgm:cxn modelId="{1AA481E3-693C-4A5F-A95F-0E32AA8C3181}" type="presOf" srcId="{1FFBAF2C-6F97-4E2F-863D-D72AEE073CF9}" destId="{090ADB2F-D6AB-467B-B047-7FB9C7B77CA1}" srcOrd="0" destOrd="0" presId="urn:diagrams.loki3.com/BracketList"/>
    <dgm:cxn modelId="{EC2AECD9-0668-47E2-9C09-FB897E03B549}" type="presParOf" srcId="{51AEA250-45F7-44A5-8C9A-E56D7EBF6DDC}" destId="{3AC46F49-5C25-41EA-88F1-52B00EAC2930}" srcOrd="0" destOrd="0" presId="urn:diagrams.loki3.com/BracketList"/>
    <dgm:cxn modelId="{35F22A58-7569-43D0-9845-70843A25AC36}" type="presParOf" srcId="{3AC46F49-5C25-41EA-88F1-52B00EAC2930}" destId="{FBA09683-C79C-4E20-893F-255BC96BB2FA}" srcOrd="0" destOrd="0" presId="urn:diagrams.loki3.com/BracketList"/>
    <dgm:cxn modelId="{D177F323-000D-420D-9339-C52FAFE9F6EC}" type="presParOf" srcId="{3AC46F49-5C25-41EA-88F1-52B00EAC2930}" destId="{F7444CCF-1022-4BDD-8524-443B9A9C2FE3}" srcOrd="1" destOrd="0" presId="urn:diagrams.loki3.com/BracketList"/>
    <dgm:cxn modelId="{CE023F08-5788-4C18-B5C7-61BF56FFFE78}" type="presParOf" srcId="{3AC46F49-5C25-41EA-88F1-52B00EAC2930}" destId="{CB507DC4-01BE-4B15-A2D5-F5A4D7D81D82}" srcOrd="2" destOrd="0" presId="urn:diagrams.loki3.com/BracketList"/>
    <dgm:cxn modelId="{53CE46C8-EADE-4885-B3ED-6B2A05D6809F}" type="presParOf" srcId="{3AC46F49-5C25-41EA-88F1-52B00EAC2930}" destId="{2E5C3A7E-12E6-4C50-BC78-95E84D7C6CD3}" srcOrd="3" destOrd="0" presId="urn:diagrams.loki3.com/BracketList"/>
    <dgm:cxn modelId="{CA7247AB-D650-4A15-A298-0F21430D0742}" type="presParOf" srcId="{51AEA250-45F7-44A5-8C9A-E56D7EBF6DDC}" destId="{F3BD1F67-0BD2-47EC-A568-4B5635E9746B}" srcOrd="1" destOrd="0" presId="urn:diagrams.loki3.com/BracketList"/>
    <dgm:cxn modelId="{06654E9C-7494-4A4E-A578-B1D752707450}" type="presParOf" srcId="{51AEA250-45F7-44A5-8C9A-E56D7EBF6DDC}" destId="{9AA8290A-E34F-42A4-92AF-7AF481F9859C}" srcOrd="2" destOrd="0" presId="urn:diagrams.loki3.com/BracketList"/>
    <dgm:cxn modelId="{497989FD-5BEA-45B0-8897-7D46D5908185}" type="presParOf" srcId="{9AA8290A-E34F-42A4-92AF-7AF481F9859C}" destId="{4E81292D-3760-45E5-87F2-FC9481E54A9D}" srcOrd="0" destOrd="0" presId="urn:diagrams.loki3.com/BracketList"/>
    <dgm:cxn modelId="{F1055E6E-3D72-4015-BC14-A5006C69E14C}" type="presParOf" srcId="{9AA8290A-E34F-42A4-92AF-7AF481F9859C}" destId="{533D10FC-11FD-4358-9773-CFE51D2CF0A8}" srcOrd="1" destOrd="0" presId="urn:diagrams.loki3.com/BracketList"/>
    <dgm:cxn modelId="{861406B1-EA84-4FCE-96A1-6B8D65C2A464}" type="presParOf" srcId="{9AA8290A-E34F-42A4-92AF-7AF481F9859C}" destId="{90F67BFF-D16A-4C8A-8611-80AED3BF527E}" srcOrd="2" destOrd="0" presId="urn:diagrams.loki3.com/BracketList"/>
    <dgm:cxn modelId="{14F4291B-66A9-425D-A13B-691E81C7A245}" type="presParOf" srcId="{9AA8290A-E34F-42A4-92AF-7AF481F9859C}" destId="{090ADB2F-D6AB-467B-B047-7FB9C7B77CA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61E4F4-3D8B-4CD6-B287-B88F0B6DA38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89422-7A38-464B-8CC1-B4365B60BED9}">
      <dgm:prSet/>
      <dgm:spPr/>
      <dgm:t>
        <a:bodyPr/>
        <a:lstStyle/>
        <a:p>
          <a:r>
            <a:rPr lang="en-US" dirty="0" smtClean="0"/>
            <a:t>The United Nations Environment Programme (UNEP), </a:t>
          </a:r>
          <a:r>
            <a:rPr lang="en-US" b="1" dirty="0" smtClean="0">
              <a:solidFill>
                <a:srgbClr val="FFC000"/>
              </a:solidFill>
            </a:rPr>
            <a:t>Nairobi, Kenya</a:t>
          </a:r>
        </a:p>
      </dgm:t>
    </dgm:pt>
    <dgm:pt modelId="{E1BA7B9F-B27E-4F0D-BF55-345259F0A024}" type="parTrans" cxnId="{B643CDDA-4DD3-4806-A38A-3283F3E969F3}">
      <dgm:prSet/>
      <dgm:spPr/>
      <dgm:t>
        <a:bodyPr/>
        <a:lstStyle/>
        <a:p>
          <a:endParaRPr lang="en-US"/>
        </a:p>
      </dgm:t>
    </dgm:pt>
    <dgm:pt modelId="{1D9F3C5C-A29C-4E32-BD72-241F40022DDD}" type="sibTrans" cxnId="{B643CDDA-4DD3-4806-A38A-3283F3E969F3}">
      <dgm:prSet/>
      <dgm:spPr/>
      <dgm:t>
        <a:bodyPr/>
        <a:lstStyle/>
        <a:p>
          <a:endParaRPr lang="en-US"/>
        </a:p>
      </dgm:t>
    </dgm:pt>
    <dgm:pt modelId="{BCA832F8-FCC4-4C33-B69C-02DC7EAC5568}">
      <dgm:prSet phldrT="[Text]"/>
      <dgm:spPr/>
      <dgm:t>
        <a:bodyPr/>
        <a:lstStyle/>
        <a:p>
          <a:r>
            <a:rPr lang="en-US" dirty="0" smtClean="0"/>
            <a:t>7 specialized Agencies</a:t>
          </a:r>
          <a:endParaRPr lang="en-US" dirty="0"/>
        </a:p>
      </dgm:t>
    </dgm:pt>
    <dgm:pt modelId="{72B671C1-BC4C-4F7B-A3C5-A5D52E9C26D9}" type="parTrans" cxnId="{C6765FA5-9BA5-4A2E-A5BA-ECAD18F8D975}">
      <dgm:prSet/>
      <dgm:spPr/>
      <dgm:t>
        <a:bodyPr/>
        <a:lstStyle/>
        <a:p>
          <a:endParaRPr lang="en-US"/>
        </a:p>
      </dgm:t>
    </dgm:pt>
    <dgm:pt modelId="{D6CDDCB9-59CD-416A-8A8B-17F6D58791A8}" type="sibTrans" cxnId="{C6765FA5-9BA5-4A2E-A5BA-ECAD18F8D975}">
      <dgm:prSet/>
      <dgm:spPr/>
      <dgm:t>
        <a:bodyPr/>
        <a:lstStyle/>
        <a:p>
          <a:endParaRPr lang="en-US"/>
        </a:p>
      </dgm:t>
    </dgm:pt>
    <dgm:pt modelId="{6BF29CE1-7E16-4756-B1A5-9075899B5EFD}">
      <dgm:prSet/>
      <dgm:spPr>
        <a:solidFill>
          <a:srgbClr val="C00000"/>
        </a:solidFill>
      </dgm:spPr>
      <dgm:t>
        <a:bodyPr/>
        <a:lstStyle/>
        <a:p>
          <a:r>
            <a:rPr lang="en-US" dirty="0" smtClean="0"/>
            <a:t>UNFCCC is not ‘under’ UNEP. Separate treaty from  ‘92’s Rio Earth Summit.</a:t>
          </a:r>
        </a:p>
      </dgm:t>
    </dgm:pt>
    <dgm:pt modelId="{9C6401C0-6C97-4093-918B-1ADF11A97FCE}" type="parTrans" cxnId="{FEE49D20-063D-4C76-B0FD-681C7FD7394E}">
      <dgm:prSet/>
      <dgm:spPr/>
      <dgm:t>
        <a:bodyPr/>
        <a:lstStyle/>
        <a:p>
          <a:endParaRPr lang="en-US"/>
        </a:p>
      </dgm:t>
    </dgm:pt>
    <dgm:pt modelId="{14DD17E4-66F4-4911-AC9F-DC3BCAA5CD13}" type="sibTrans" cxnId="{FEE49D20-063D-4C76-B0FD-681C7FD7394E}">
      <dgm:prSet/>
      <dgm:spPr/>
      <dgm:t>
        <a:bodyPr/>
        <a:lstStyle/>
        <a:p>
          <a:endParaRPr lang="en-US"/>
        </a:p>
      </dgm:t>
    </dgm:pt>
    <dgm:pt modelId="{4FACAC3B-3A8C-411C-AF20-C295A746B2A5}">
      <dgm:prSet/>
      <dgm:spPr>
        <a:solidFill>
          <a:srgbClr val="C00000"/>
        </a:solidFill>
      </dgm:spPr>
      <dgm:t>
        <a:bodyPr/>
        <a:lstStyle/>
        <a:p>
          <a:r>
            <a:rPr lang="en-US" dirty="0" smtClean="0"/>
            <a:t>Kyoto, Paris…</a:t>
          </a:r>
        </a:p>
      </dgm:t>
    </dgm:pt>
    <dgm:pt modelId="{C0C0BE2F-4D76-49C6-988E-F80AC4F54FD4}" type="parTrans" cxnId="{AB74F703-50E8-4A4C-B10A-C2EFF0ACD64C}">
      <dgm:prSet/>
      <dgm:spPr/>
      <dgm:t>
        <a:bodyPr/>
        <a:lstStyle/>
        <a:p>
          <a:endParaRPr lang="en-US"/>
        </a:p>
      </dgm:t>
    </dgm:pt>
    <dgm:pt modelId="{ABD46E9D-CFC6-479A-A3DC-32C5580B52C8}" type="sibTrans" cxnId="{AB74F703-50E8-4A4C-B10A-C2EFF0ACD64C}">
      <dgm:prSet/>
      <dgm:spPr/>
      <dgm:t>
        <a:bodyPr/>
        <a:lstStyle/>
        <a:p>
          <a:endParaRPr lang="en-US"/>
        </a:p>
      </dgm:t>
    </dgm:pt>
    <dgm:pt modelId="{AA75BBCD-A5FC-4B76-9487-82D7897632B2}">
      <dgm:prSet phldrT="[Text]"/>
      <dgm:spPr/>
      <dgm:t>
        <a:bodyPr/>
        <a:lstStyle/>
        <a:p>
          <a:r>
            <a:rPr lang="en-US" dirty="0" smtClean="0"/>
            <a:t>The United Nations International Children’s Emergency Fund (UNICEF)</a:t>
          </a:r>
          <a:endParaRPr lang="en-US" dirty="0"/>
        </a:p>
      </dgm:t>
    </dgm:pt>
    <dgm:pt modelId="{8F1A308B-A951-407A-B0F6-4337F66E969D}" type="parTrans" cxnId="{5C037BD3-9FDE-42FF-9C56-ACF63EE925F5}">
      <dgm:prSet/>
      <dgm:spPr/>
      <dgm:t>
        <a:bodyPr/>
        <a:lstStyle/>
        <a:p>
          <a:endParaRPr lang="en-US"/>
        </a:p>
      </dgm:t>
    </dgm:pt>
    <dgm:pt modelId="{6CCB9C8B-AEA6-4EDF-85D9-E8BAE76FA7AB}" type="sibTrans" cxnId="{5C037BD3-9FDE-42FF-9C56-ACF63EE925F5}">
      <dgm:prSet/>
      <dgm:spPr/>
      <dgm:t>
        <a:bodyPr/>
        <a:lstStyle/>
        <a:p>
          <a:endParaRPr lang="en-US"/>
        </a:p>
      </dgm:t>
    </dgm:pt>
    <dgm:pt modelId="{FCBC7908-CCEE-4B08-8531-87A0F17B53BC}">
      <dgm:prSet/>
      <dgm:spPr/>
      <dgm:t>
        <a:bodyPr/>
        <a:lstStyle/>
        <a:p>
          <a:r>
            <a:rPr lang="en-US" dirty="0" smtClean="0"/>
            <a:t>The United Nations High Commissioner for Refugees (UNCR)</a:t>
          </a:r>
          <a:endParaRPr lang="en-US" dirty="0"/>
        </a:p>
      </dgm:t>
    </dgm:pt>
    <dgm:pt modelId="{4A47E04A-B9BE-4E4A-B4C9-53DD01C12397}" type="parTrans" cxnId="{88D10678-2582-4831-A0F1-00E26E07326C}">
      <dgm:prSet/>
      <dgm:spPr/>
      <dgm:t>
        <a:bodyPr/>
        <a:lstStyle/>
        <a:p>
          <a:endParaRPr lang="en-US"/>
        </a:p>
      </dgm:t>
    </dgm:pt>
    <dgm:pt modelId="{88416669-870B-4471-AB73-4DA9A34DDDCE}" type="sibTrans" cxnId="{88D10678-2582-4831-A0F1-00E26E07326C}">
      <dgm:prSet/>
      <dgm:spPr/>
      <dgm:t>
        <a:bodyPr/>
        <a:lstStyle/>
        <a:p>
          <a:endParaRPr lang="en-US"/>
        </a:p>
      </dgm:t>
    </dgm:pt>
    <dgm:pt modelId="{649CE4CC-4AAF-4900-9F20-95C3B0EF9C10}">
      <dgm:prSet/>
      <dgm:spPr/>
      <dgm:t>
        <a:bodyPr/>
        <a:lstStyle/>
        <a:p>
          <a:r>
            <a:rPr lang="en-US" dirty="0" smtClean="0"/>
            <a:t>The United Nations Conference on Trade and Development (UNCTAD)</a:t>
          </a:r>
          <a:endParaRPr lang="en-US" dirty="0"/>
        </a:p>
      </dgm:t>
    </dgm:pt>
    <dgm:pt modelId="{4AF306AA-981E-4057-9399-BFDF0BF32BE2}" type="parTrans" cxnId="{AB654B3C-31B3-46F8-91A9-6F8A3AC2A96A}">
      <dgm:prSet/>
      <dgm:spPr/>
      <dgm:t>
        <a:bodyPr/>
        <a:lstStyle/>
        <a:p>
          <a:endParaRPr lang="en-US"/>
        </a:p>
      </dgm:t>
    </dgm:pt>
    <dgm:pt modelId="{F1C0264D-35F5-4F9C-8801-78B5A377C5D4}" type="sibTrans" cxnId="{AB654B3C-31B3-46F8-91A9-6F8A3AC2A96A}">
      <dgm:prSet/>
      <dgm:spPr/>
      <dgm:t>
        <a:bodyPr/>
        <a:lstStyle/>
        <a:p>
          <a:endParaRPr lang="en-US"/>
        </a:p>
      </dgm:t>
    </dgm:pt>
    <dgm:pt modelId="{2F019A52-43BC-4B91-8B3E-22FC474869D4}">
      <dgm:prSet/>
      <dgm:spPr/>
      <dgm:t>
        <a:bodyPr/>
        <a:lstStyle/>
        <a:p>
          <a:r>
            <a:rPr lang="en-US" dirty="0" smtClean="0"/>
            <a:t>The United Nations Industrial Development Organization (UNIDO)</a:t>
          </a:r>
          <a:endParaRPr lang="en-US" dirty="0"/>
        </a:p>
      </dgm:t>
    </dgm:pt>
    <dgm:pt modelId="{38B296C4-2895-491B-B703-105938E785E0}" type="parTrans" cxnId="{5A33C977-CA9B-4FB5-8165-E4D22E89644F}">
      <dgm:prSet/>
      <dgm:spPr/>
      <dgm:t>
        <a:bodyPr/>
        <a:lstStyle/>
        <a:p>
          <a:endParaRPr lang="en-US"/>
        </a:p>
      </dgm:t>
    </dgm:pt>
    <dgm:pt modelId="{0D914D6B-1F2F-430A-BD50-475CBA3F4CA2}" type="sibTrans" cxnId="{5A33C977-CA9B-4FB5-8165-E4D22E89644F}">
      <dgm:prSet/>
      <dgm:spPr/>
      <dgm:t>
        <a:bodyPr/>
        <a:lstStyle/>
        <a:p>
          <a:endParaRPr lang="en-US"/>
        </a:p>
      </dgm:t>
    </dgm:pt>
    <dgm:pt modelId="{2CAB801F-1530-4A2C-BD19-98D3AB3BAE08}">
      <dgm:prSet/>
      <dgm:spPr/>
      <dgm:t>
        <a:bodyPr/>
        <a:lstStyle/>
        <a:p>
          <a:r>
            <a:rPr lang="en-US" dirty="0" smtClean="0"/>
            <a:t>United Nations Development Programme (UNDP), </a:t>
          </a:r>
          <a:r>
            <a:rPr lang="en-US" dirty="0" smtClean="0">
              <a:solidFill>
                <a:srgbClr val="FFC000"/>
              </a:solidFill>
            </a:rPr>
            <a:t>NY</a:t>
          </a:r>
          <a:endParaRPr lang="en-US" dirty="0">
            <a:solidFill>
              <a:srgbClr val="FFC000"/>
            </a:solidFill>
          </a:endParaRPr>
        </a:p>
      </dgm:t>
    </dgm:pt>
    <dgm:pt modelId="{D7E9F957-01F3-409B-B0F5-33F6707FA7D6}" type="parTrans" cxnId="{866D1633-88C2-4103-AEB1-1E63863F02B2}">
      <dgm:prSet/>
      <dgm:spPr/>
      <dgm:t>
        <a:bodyPr/>
        <a:lstStyle/>
        <a:p>
          <a:endParaRPr lang="en-US"/>
        </a:p>
      </dgm:t>
    </dgm:pt>
    <dgm:pt modelId="{1072911F-3EB1-4331-B01C-45A705CB8923}" type="sibTrans" cxnId="{866D1633-88C2-4103-AEB1-1E63863F02B2}">
      <dgm:prSet/>
      <dgm:spPr/>
      <dgm:t>
        <a:bodyPr/>
        <a:lstStyle/>
        <a:p>
          <a:endParaRPr lang="en-US"/>
        </a:p>
      </dgm:t>
    </dgm:pt>
    <dgm:pt modelId="{75BC943B-9297-40D6-9280-03C4C7C6A692}">
      <dgm:prSet/>
      <dgm:spPr>
        <a:solidFill>
          <a:srgbClr val="7030A0"/>
        </a:solidFill>
      </dgm:spPr>
      <dgm:t>
        <a:bodyPr/>
        <a:lstStyle/>
        <a:p>
          <a:r>
            <a:rPr lang="en-US" dirty="0" smtClean="0"/>
            <a:t>Human development Report</a:t>
          </a:r>
          <a:endParaRPr lang="en-US" dirty="0"/>
        </a:p>
      </dgm:t>
    </dgm:pt>
    <dgm:pt modelId="{FEA31DCD-B878-4D6A-AD44-FB551E914FDC}" type="parTrans" cxnId="{12E5A0A3-FAAB-493B-9026-FF72C9EA4578}">
      <dgm:prSet/>
      <dgm:spPr/>
      <dgm:t>
        <a:bodyPr/>
        <a:lstStyle/>
        <a:p>
          <a:endParaRPr lang="en-US"/>
        </a:p>
      </dgm:t>
    </dgm:pt>
    <dgm:pt modelId="{0835BD44-0360-4C9F-A26E-31C4251922C9}" type="sibTrans" cxnId="{12E5A0A3-FAAB-493B-9026-FF72C9EA4578}">
      <dgm:prSet/>
      <dgm:spPr/>
      <dgm:t>
        <a:bodyPr/>
        <a:lstStyle/>
        <a:p>
          <a:endParaRPr lang="en-US"/>
        </a:p>
      </dgm:t>
    </dgm:pt>
    <dgm:pt modelId="{99964A2E-179D-435B-BF6E-4F7D72031753}">
      <dgm:prSet/>
      <dgm:spPr/>
      <dgm:t>
        <a:bodyPr/>
        <a:lstStyle/>
        <a:p>
          <a:r>
            <a:rPr lang="en-US" smtClean="0"/>
            <a:t>World Food Programme </a:t>
          </a:r>
          <a:endParaRPr lang="en-US" dirty="0"/>
        </a:p>
      </dgm:t>
    </dgm:pt>
    <dgm:pt modelId="{136C3200-40B2-4429-BC8D-9181B04D4D6D}" type="parTrans" cxnId="{BC9DD1A6-74FD-412E-8C54-4B9F1505658C}">
      <dgm:prSet/>
      <dgm:spPr/>
      <dgm:t>
        <a:bodyPr/>
        <a:lstStyle/>
        <a:p>
          <a:endParaRPr lang="en-US"/>
        </a:p>
      </dgm:t>
    </dgm:pt>
    <dgm:pt modelId="{3F94B181-0667-4D62-BDC9-65454CF42D04}" type="sibTrans" cxnId="{BC9DD1A6-74FD-412E-8C54-4B9F1505658C}">
      <dgm:prSet/>
      <dgm:spPr/>
      <dgm:t>
        <a:bodyPr/>
        <a:lstStyle/>
        <a:p>
          <a:endParaRPr lang="en-US"/>
        </a:p>
      </dgm:t>
    </dgm:pt>
    <dgm:pt modelId="{AC4EF0BF-A10F-4248-84E9-24B286DB0A15}">
      <dgm:prSet/>
      <dgm:spPr>
        <a:solidFill>
          <a:srgbClr val="C00000"/>
        </a:solidFill>
      </dgm:spPr>
      <dgm:t>
        <a:bodyPr/>
        <a:lstStyle/>
        <a:p>
          <a:r>
            <a:rPr lang="en-US" dirty="0" smtClean="0"/>
            <a:t>NOT Global Hunger report. That’s IFPRI</a:t>
          </a:r>
          <a:endParaRPr lang="en-US" dirty="0"/>
        </a:p>
      </dgm:t>
    </dgm:pt>
    <dgm:pt modelId="{7779AA3B-6A76-4649-B701-5A95794A311B}" type="parTrans" cxnId="{B1D3CDE0-CBED-4B88-8CA1-7B8626946DD7}">
      <dgm:prSet/>
      <dgm:spPr/>
      <dgm:t>
        <a:bodyPr/>
        <a:lstStyle/>
        <a:p>
          <a:endParaRPr lang="en-US"/>
        </a:p>
      </dgm:t>
    </dgm:pt>
    <dgm:pt modelId="{91170871-ECF7-4801-9D1D-6F9000943010}" type="sibTrans" cxnId="{B1D3CDE0-CBED-4B88-8CA1-7B8626946DD7}">
      <dgm:prSet/>
      <dgm:spPr/>
      <dgm:t>
        <a:bodyPr/>
        <a:lstStyle/>
        <a:p>
          <a:endParaRPr lang="en-US"/>
        </a:p>
      </dgm:t>
    </dgm:pt>
    <dgm:pt modelId="{E15D8D34-C24A-49CA-8C4E-50D69A566D9D}" type="pres">
      <dgm:prSet presAssocID="{1661E4F4-3D8B-4CD6-B287-B88F0B6DA38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615490-1D3B-46FC-B41B-731217D92B93}" type="pres">
      <dgm:prSet presAssocID="{BCA832F8-FCC4-4C33-B69C-02DC7EAC5568}" presName="root1" presStyleCnt="0"/>
      <dgm:spPr/>
    </dgm:pt>
    <dgm:pt modelId="{BBF511E8-3B10-4428-944F-BF7C6886053A}" type="pres">
      <dgm:prSet presAssocID="{BCA832F8-FCC4-4C33-B69C-02DC7EAC556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196E26-9951-42B5-9889-26D06E4EDA40}" type="pres">
      <dgm:prSet presAssocID="{BCA832F8-FCC4-4C33-B69C-02DC7EAC5568}" presName="level2hierChild" presStyleCnt="0"/>
      <dgm:spPr/>
    </dgm:pt>
    <dgm:pt modelId="{75115DE2-B55F-4540-A5CC-B7390F9C1BDA}" type="pres">
      <dgm:prSet presAssocID="{E1BA7B9F-B27E-4F0D-BF55-345259F0A024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746E3F84-5FCB-42B8-97E7-FCB9E390E364}" type="pres">
      <dgm:prSet presAssocID="{E1BA7B9F-B27E-4F0D-BF55-345259F0A024}" presName="connTx" presStyleLbl="parChTrans1D2" presStyleIdx="0" presStyleCnt="7"/>
      <dgm:spPr/>
      <dgm:t>
        <a:bodyPr/>
        <a:lstStyle/>
        <a:p>
          <a:endParaRPr lang="en-US"/>
        </a:p>
      </dgm:t>
    </dgm:pt>
    <dgm:pt modelId="{B300C6DA-49F7-4AEE-B059-E44DFF780AF6}" type="pres">
      <dgm:prSet presAssocID="{F0289422-7A38-464B-8CC1-B4365B60BED9}" presName="root2" presStyleCnt="0"/>
      <dgm:spPr/>
    </dgm:pt>
    <dgm:pt modelId="{54A3B09B-643F-4946-9872-74A87241BAEF}" type="pres">
      <dgm:prSet presAssocID="{F0289422-7A38-464B-8CC1-B4365B60BED9}" presName="LevelTwoTextNode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E25297-05E9-4F37-A81F-92AD3A9680D0}" type="pres">
      <dgm:prSet presAssocID="{F0289422-7A38-464B-8CC1-B4365B60BED9}" presName="level3hierChild" presStyleCnt="0"/>
      <dgm:spPr/>
    </dgm:pt>
    <dgm:pt modelId="{8F175D99-29BB-42F1-ADDB-76850C69A552}" type="pres">
      <dgm:prSet presAssocID="{9C6401C0-6C97-4093-918B-1ADF11A97FCE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96A7BF5E-1D02-4F35-9CB2-BFDF911806DC}" type="pres">
      <dgm:prSet presAssocID="{9C6401C0-6C97-4093-918B-1ADF11A97FCE}" presName="connTx" presStyleLbl="parChTrans1D3" presStyleIdx="0" presStyleCnt="3"/>
      <dgm:spPr/>
      <dgm:t>
        <a:bodyPr/>
        <a:lstStyle/>
        <a:p>
          <a:endParaRPr lang="en-US"/>
        </a:p>
      </dgm:t>
    </dgm:pt>
    <dgm:pt modelId="{37AD9134-6765-4B0C-A14E-83F900E6647F}" type="pres">
      <dgm:prSet presAssocID="{6BF29CE1-7E16-4756-B1A5-9075899B5EFD}" presName="root2" presStyleCnt="0"/>
      <dgm:spPr/>
    </dgm:pt>
    <dgm:pt modelId="{DAE33AC3-4D82-4BBE-8541-A10B52922DE2}" type="pres">
      <dgm:prSet presAssocID="{6BF29CE1-7E16-4756-B1A5-9075899B5EFD}" presName="LevelTwoTextNode" presStyleLbl="node3" presStyleIdx="0" presStyleCnt="3" custScaleX="1275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2D9057-DA01-4962-B3EA-5D678C807F21}" type="pres">
      <dgm:prSet presAssocID="{6BF29CE1-7E16-4756-B1A5-9075899B5EFD}" presName="level3hierChild" presStyleCnt="0"/>
      <dgm:spPr/>
    </dgm:pt>
    <dgm:pt modelId="{4739D2F1-E969-4DD8-ADEC-C9A9954079B5}" type="pres">
      <dgm:prSet presAssocID="{C0C0BE2F-4D76-49C6-988E-F80AC4F54FD4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C7550787-8C83-4BCE-90F2-1E1968E66719}" type="pres">
      <dgm:prSet presAssocID="{C0C0BE2F-4D76-49C6-988E-F80AC4F54FD4}" presName="connTx" presStyleLbl="parChTrans1D4" presStyleIdx="0" presStyleCnt="1"/>
      <dgm:spPr/>
      <dgm:t>
        <a:bodyPr/>
        <a:lstStyle/>
        <a:p>
          <a:endParaRPr lang="en-US"/>
        </a:p>
      </dgm:t>
    </dgm:pt>
    <dgm:pt modelId="{24A65A60-CA7E-4BF2-A763-04183A6ED864}" type="pres">
      <dgm:prSet presAssocID="{4FACAC3B-3A8C-411C-AF20-C295A746B2A5}" presName="root2" presStyleCnt="0"/>
      <dgm:spPr/>
    </dgm:pt>
    <dgm:pt modelId="{CE54946D-2308-4ED8-BF22-2C52D26FE573}" type="pres">
      <dgm:prSet presAssocID="{4FACAC3B-3A8C-411C-AF20-C295A746B2A5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724317-232B-44B1-9BF8-AD59BA70850D}" type="pres">
      <dgm:prSet presAssocID="{4FACAC3B-3A8C-411C-AF20-C295A746B2A5}" presName="level3hierChild" presStyleCnt="0"/>
      <dgm:spPr/>
    </dgm:pt>
    <dgm:pt modelId="{56E3B4BC-E363-47ED-8DB3-B1D1BA368D4E}" type="pres">
      <dgm:prSet presAssocID="{8F1A308B-A951-407A-B0F6-4337F66E969D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F2BD27BD-E566-4E58-AB6E-5290AA6FD1A3}" type="pres">
      <dgm:prSet presAssocID="{8F1A308B-A951-407A-B0F6-4337F66E969D}" presName="connTx" presStyleLbl="parChTrans1D2" presStyleIdx="1" presStyleCnt="7"/>
      <dgm:spPr/>
      <dgm:t>
        <a:bodyPr/>
        <a:lstStyle/>
        <a:p>
          <a:endParaRPr lang="en-US"/>
        </a:p>
      </dgm:t>
    </dgm:pt>
    <dgm:pt modelId="{B8CDDFAD-37DF-468A-BC51-FDA17AEE10B0}" type="pres">
      <dgm:prSet presAssocID="{AA75BBCD-A5FC-4B76-9487-82D7897632B2}" presName="root2" presStyleCnt="0"/>
      <dgm:spPr/>
    </dgm:pt>
    <dgm:pt modelId="{008A9554-163A-401E-805D-F0100B73C3A3}" type="pres">
      <dgm:prSet presAssocID="{AA75BBCD-A5FC-4B76-9487-82D7897632B2}" presName="LevelTwoTextNode" presStyleLbl="node2" presStyleIdx="1" presStyleCnt="7" custScaleX="1378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FEEF26-BB1E-4BF8-BD07-00C98FDF440A}" type="pres">
      <dgm:prSet presAssocID="{AA75BBCD-A5FC-4B76-9487-82D7897632B2}" presName="level3hierChild" presStyleCnt="0"/>
      <dgm:spPr/>
    </dgm:pt>
    <dgm:pt modelId="{45C4FEFF-2ECB-4011-B5C6-4659D8B5F05F}" type="pres">
      <dgm:prSet presAssocID="{4A47E04A-B9BE-4E4A-B4C9-53DD01C12397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E67AEC6D-1906-4F77-AF21-939B35EB55C6}" type="pres">
      <dgm:prSet presAssocID="{4A47E04A-B9BE-4E4A-B4C9-53DD01C12397}" presName="connTx" presStyleLbl="parChTrans1D2" presStyleIdx="2" presStyleCnt="7"/>
      <dgm:spPr/>
      <dgm:t>
        <a:bodyPr/>
        <a:lstStyle/>
        <a:p>
          <a:endParaRPr lang="en-US"/>
        </a:p>
      </dgm:t>
    </dgm:pt>
    <dgm:pt modelId="{B3CF7D2E-AE3A-4F7A-95C7-82B535FEA0C4}" type="pres">
      <dgm:prSet presAssocID="{FCBC7908-CCEE-4B08-8531-87A0F17B53BC}" presName="root2" presStyleCnt="0"/>
      <dgm:spPr/>
    </dgm:pt>
    <dgm:pt modelId="{B05DDEB9-01D9-4FD4-8149-B61857219FAC}" type="pres">
      <dgm:prSet presAssocID="{FCBC7908-CCEE-4B08-8531-87A0F17B53BC}" presName="LevelTwoTextNode" presStyleLbl="node2" presStyleIdx="2" presStyleCnt="7" custScaleX="1378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5C50E9-4345-4ACD-A197-11A0C199A166}" type="pres">
      <dgm:prSet presAssocID="{FCBC7908-CCEE-4B08-8531-87A0F17B53BC}" presName="level3hierChild" presStyleCnt="0"/>
      <dgm:spPr/>
    </dgm:pt>
    <dgm:pt modelId="{BAB7166F-C426-4B6C-BFEA-2F7F1E4165DB}" type="pres">
      <dgm:prSet presAssocID="{4AF306AA-981E-4057-9399-BFDF0BF32BE2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0117A533-2162-44A9-B0F4-47EBE8190FF9}" type="pres">
      <dgm:prSet presAssocID="{4AF306AA-981E-4057-9399-BFDF0BF32BE2}" presName="connTx" presStyleLbl="parChTrans1D2" presStyleIdx="3" presStyleCnt="7"/>
      <dgm:spPr/>
      <dgm:t>
        <a:bodyPr/>
        <a:lstStyle/>
        <a:p>
          <a:endParaRPr lang="en-US"/>
        </a:p>
      </dgm:t>
    </dgm:pt>
    <dgm:pt modelId="{893EE4BD-328A-4C8E-AE61-0C364232C7F4}" type="pres">
      <dgm:prSet presAssocID="{649CE4CC-4AAF-4900-9F20-95C3B0EF9C10}" presName="root2" presStyleCnt="0"/>
      <dgm:spPr/>
    </dgm:pt>
    <dgm:pt modelId="{5A6CEC94-4D8C-4528-AE64-558114AB081E}" type="pres">
      <dgm:prSet presAssocID="{649CE4CC-4AAF-4900-9F20-95C3B0EF9C10}" presName="LevelTwoTextNode" presStyleLbl="node2" presStyleIdx="3" presStyleCnt="7" custScaleX="1378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652FE1-B90C-4E9F-A54F-8DC9723EEE21}" type="pres">
      <dgm:prSet presAssocID="{649CE4CC-4AAF-4900-9F20-95C3B0EF9C10}" presName="level3hierChild" presStyleCnt="0"/>
      <dgm:spPr/>
    </dgm:pt>
    <dgm:pt modelId="{A5B5D6A5-E1E7-4203-BB64-EADEAB57E614}" type="pres">
      <dgm:prSet presAssocID="{38B296C4-2895-491B-B703-105938E785E0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1D42C6BA-467F-4F6C-BAAD-62AE49A059D3}" type="pres">
      <dgm:prSet presAssocID="{38B296C4-2895-491B-B703-105938E785E0}" presName="connTx" presStyleLbl="parChTrans1D2" presStyleIdx="4" presStyleCnt="7"/>
      <dgm:spPr/>
      <dgm:t>
        <a:bodyPr/>
        <a:lstStyle/>
        <a:p>
          <a:endParaRPr lang="en-US"/>
        </a:p>
      </dgm:t>
    </dgm:pt>
    <dgm:pt modelId="{2BEE9E95-6F78-496D-8DD3-BDEC50426A06}" type="pres">
      <dgm:prSet presAssocID="{2F019A52-43BC-4B91-8B3E-22FC474869D4}" presName="root2" presStyleCnt="0"/>
      <dgm:spPr/>
    </dgm:pt>
    <dgm:pt modelId="{450D76A3-AA56-492E-BAAC-61A2E02271A6}" type="pres">
      <dgm:prSet presAssocID="{2F019A52-43BC-4B91-8B3E-22FC474869D4}" presName="LevelTwoTextNode" presStyleLbl="node2" presStyleIdx="4" presStyleCnt="7" custScaleX="1378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97A33E-52CD-4AAF-A228-80C9D680F506}" type="pres">
      <dgm:prSet presAssocID="{2F019A52-43BC-4B91-8B3E-22FC474869D4}" presName="level3hierChild" presStyleCnt="0"/>
      <dgm:spPr/>
    </dgm:pt>
    <dgm:pt modelId="{5AA87696-3014-4DB6-B2A9-93694F9F7220}" type="pres">
      <dgm:prSet presAssocID="{136C3200-40B2-4429-BC8D-9181B04D4D6D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F853293F-8147-425F-B803-2936A5A6D3A4}" type="pres">
      <dgm:prSet presAssocID="{136C3200-40B2-4429-BC8D-9181B04D4D6D}" presName="connTx" presStyleLbl="parChTrans1D2" presStyleIdx="5" presStyleCnt="7"/>
      <dgm:spPr/>
      <dgm:t>
        <a:bodyPr/>
        <a:lstStyle/>
        <a:p>
          <a:endParaRPr lang="en-US"/>
        </a:p>
      </dgm:t>
    </dgm:pt>
    <dgm:pt modelId="{20DF0BDB-AFF8-43FF-B88D-BA49CD27C727}" type="pres">
      <dgm:prSet presAssocID="{99964A2E-179D-435B-BF6E-4F7D72031753}" presName="root2" presStyleCnt="0"/>
      <dgm:spPr/>
    </dgm:pt>
    <dgm:pt modelId="{4CCA07A6-382F-484A-82CB-0EF2A292A5E6}" type="pres">
      <dgm:prSet presAssocID="{99964A2E-179D-435B-BF6E-4F7D72031753}" presName="LevelTwoTextNode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070373-F755-41C8-9292-154F647512BA}" type="pres">
      <dgm:prSet presAssocID="{99964A2E-179D-435B-BF6E-4F7D72031753}" presName="level3hierChild" presStyleCnt="0"/>
      <dgm:spPr/>
    </dgm:pt>
    <dgm:pt modelId="{92A355DB-42F8-40E7-B6E6-CD29101A92C0}" type="pres">
      <dgm:prSet presAssocID="{7779AA3B-6A76-4649-B701-5A95794A311B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72934FC8-B219-4833-B257-6B09549C46A5}" type="pres">
      <dgm:prSet presAssocID="{7779AA3B-6A76-4649-B701-5A95794A311B}" presName="connTx" presStyleLbl="parChTrans1D3" presStyleIdx="1" presStyleCnt="3"/>
      <dgm:spPr/>
      <dgm:t>
        <a:bodyPr/>
        <a:lstStyle/>
        <a:p>
          <a:endParaRPr lang="en-US"/>
        </a:p>
      </dgm:t>
    </dgm:pt>
    <dgm:pt modelId="{07B5EE6E-FCF5-493A-8495-2C23BBEE831A}" type="pres">
      <dgm:prSet presAssocID="{AC4EF0BF-A10F-4248-84E9-24B286DB0A15}" presName="root2" presStyleCnt="0"/>
      <dgm:spPr/>
    </dgm:pt>
    <dgm:pt modelId="{26305169-9EFB-475E-B35F-454F721D57C1}" type="pres">
      <dgm:prSet presAssocID="{AC4EF0BF-A10F-4248-84E9-24B286DB0A15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B04AEA-44E2-4E3E-9AF6-4BD93B10FCBE}" type="pres">
      <dgm:prSet presAssocID="{AC4EF0BF-A10F-4248-84E9-24B286DB0A15}" presName="level3hierChild" presStyleCnt="0"/>
      <dgm:spPr/>
    </dgm:pt>
    <dgm:pt modelId="{B6F32F1D-1E2D-45CD-A743-A4FACFF6855D}" type="pres">
      <dgm:prSet presAssocID="{D7E9F957-01F3-409B-B0F5-33F6707FA7D6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78340B99-59CB-4ABD-B09E-D59C25DF29B4}" type="pres">
      <dgm:prSet presAssocID="{D7E9F957-01F3-409B-B0F5-33F6707FA7D6}" presName="connTx" presStyleLbl="parChTrans1D2" presStyleIdx="6" presStyleCnt="7"/>
      <dgm:spPr/>
      <dgm:t>
        <a:bodyPr/>
        <a:lstStyle/>
        <a:p>
          <a:endParaRPr lang="en-US"/>
        </a:p>
      </dgm:t>
    </dgm:pt>
    <dgm:pt modelId="{8FBF5557-680B-41C1-8BF3-C2A1CA2B67D5}" type="pres">
      <dgm:prSet presAssocID="{2CAB801F-1530-4A2C-BD19-98D3AB3BAE08}" presName="root2" presStyleCnt="0"/>
      <dgm:spPr/>
    </dgm:pt>
    <dgm:pt modelId="{42933EE8-DC95-4A6C-81E6-0571F8C4AC64}" type="pres">
      <dgm:prSet presAssocID="{2CAB801F-1530-4A2C-BD19-98D3AB3BAE08}" presName="LevelTwoTextNode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F08F6A-8970-4F8D-B73A-3A5915FF9321}" type="pres">
      <dgm:prSet presAssocID="{2CAB801F-1530-4A2C-BD19-98D3AB3BAE08}" presName="level3hierChild" presStyleCnt="0"/>
      <dgm:spPr/>
    </dgm:pt>
    <dgm:pt modelId="{3401AD0B-96DB-4CE0-90D6-45B0FE84D259}" type="pres">
      <dgm:prSet presAssocID="{FEA31DCD-B878-4D6A-AD44-FB551E914FDC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860C9003-E984-40F5-AFE9-2AFB9783E65C}" type="pres">
      <dgm:prSet presAssocID="{FEA31DCD-B878-4D6A-AD44-FB551E914FDC}" presName="connTx" presStyleLbl="parChTrans1D3" presStyleIdx="2" presStyleCnt="3"/>
      <dgm:spPr/>
      <dgm:t>
        <a:bodyPr/>
        <a:lstStyle/>
        <a:p>
          <a:endParaRPr lang="en-US"/>
        </a:p>
      </dgm:t>
    </dgm:pt>
    <dgm:pt modelId="{3C1F8A11-8D48-4529-975C-3A4E382A0A88}" type="pres">
      <dgm:prSet presAssocID="{75BC943B-9297-40D6-9280-03C4C7C6A692}" presName="root2" presStyleCnt="0"/>
      <dgm:spPr/>
    </dgm:pt>
    <dgm:pt modelId="{EAE581A0-1BE8-490E-95EC-F6769C0CA63C}" type="pres">
      <dgm:prSet presAssocID="{75BC943B-9297-40D6-9280-03C4C7C6A692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2A3347-8132-475B-996A-DA6B87AF03FA}" type="pres">
      <dgm:prSet presAssocID="{75BC943B-9297-40D6-9280-03C4C7C6A692}" presName="level3hierChild" presStyleCnt="0"/>
      <dgm:spPr/>
    </dgm:pt>
  </dgm:ptLst>
  <dgm:cxnLst>
    <dgm:cxn modelId="{AB654B3C-31B3-46F8-91A9-6F8A3AC2A96A}" srcId="{BCA832F8-FCC4-4C33-B69C-02DC7EAC5568}" destId="{649CE4CC-4AAF-4900-9F20-95C3B0EF9C10}" srcOrd="3" destOrd="0" parTransId="{4AF306AA-981E-4057-9399-BFDF0BF32BE2}" sibTransId="{F1C0264D-35F5-4F9C-8801-78B5A377C5D4}"/>
    <dgm:cxn modelId="{D2A12C8E-5388-484A-98F9-EA6F0CF576DA}" type="presOf" srcId="{E1BA7B9F-B27E-4F0D-BF55-345259F0A024}" destId="{75115DE2-B55F-4540-A5CC-B7390F9C1BDA}" srcOrd="0" destOrd="0" presId="urn:microsoft.com/office/officeart/2008/layout/HorizontalMultiLevelHierarchy"/>
    <dgm:cxn modelId="{1DD3CCC7-7A83-4EE6-B13D-9176BDDB675A}" type="presOf" srcId="{136C3200-40B2-4429-BC8D-9181B04D4D6D}" destId="{F853293F-8147-425F-B803-2936A5A6D3A4}" srcOrd="1" destOrd="0" presId="urn:microsoft.com/office/officeart/2008/layout/HorizontalMultiLevelHierarchy"/>
    <dgm:cxn modelId="{5A33C977-CA9B-4FB5-8165-E4D22E89644F}" srcId="{BCA832F8-FCC4-4C33-B69C-02DC7EAC5568}" destId="{2F019A52-43BC-4B91-8B3E-22FC474869D4}" srcOrd="4" destOrd="0" parTransId="{38B296C4-2895-491B-B703-105938E785E0}" sibTransId="{0D914D6B-1F2F-430A-BD50-475CBA3F4CA2}"/>
    <dgm:cxn modelId="{12E5A0A3-FAAB-493B-9026-FF72C9EA4578}" srcId="{2CAB801F-1530-4A2C-BD19-98D3AB3BAE08}" destId="{75BC943B-9297-40D6-9280-03C4C7C6A692}" srcOrd="0" destOrd="0" parTransId="{FEA31DCD-B878-4D6A-AD44-FB551E914FDC}" sibTransId="{0835BD44-0360-4C9F-A26E-31C4251922C9}"/>
    <dgm:cxn modelId="{9EA1B7D3-084C-469C-B595-6D5CF1DAAAF9}" type="presOf" srcId="{4A47E04A-B9BE-4E4A-B4C9-53DD01C12397}" destId="{E67AEC6D-1906-4F77-AF21-939B35EB55C6}" srcOrd="1" destOrd="0" presId="urn:microsoft.com/office/officeart/2008/layout/HorizontalMultiLevelHierarchy"/>
    <dgm:cxn modelId="{F12698A0-BDEF-4B66-A0FB-39E3AF614D32}" type="presOf" srcId="{AA75BBCD-A5FC-4B76-9487-82D7897632B2}" destId="{008A9554-163A-401E-805D-F0100B73C3A3}" srcOrd="0" destOrd="0" presId="urn:microsoft.com/office/officeart/2008/layout/HorizontalMultiLevelHierarchy"/>
    <dgm:cxn modelId="{866D1633-88C2-4103-AEB1-1E63863F02B2}" srcId="{BCA832F8-FCC4-4C33-B69C-02DC7EAC5568}" destId="{2CAB801F-1530-4A2C-BD19-98D3AB3BAE08}" srcOrd="6" destOrd="0" parTransId="{D7E9F957-01F3-409B-B0F5-33F6707FA7D6}" sibTransId="{1072911F-3EB1-4331-B01C-45A705CB8923}"/>
    <dgm:cxn modelId="{B9D2B549-8A4F-40E3-95F8-937A4F216424}" type="presOf" srcId="{9C6401C0-6C97-4093-918B-1ADF11A97FCE}" destId="{8F175D99-29BB-42F1-ADDB-76850C69A552}" srcOrd="0" destOrd="0" presId="urn:microsoft.com/office/officeart/2008/layout/HorizontalMultiLevelHierarchy"/>
    <dgm:cxn modelId="{3757D693-F259-4FF6-8DB0-1879B0DCF788}" type="presOf" srcId="{136C3200-40B2-4429-BC8D-9181B04D4D6D}" destId="{5AA87696-3014-4DB6-B2A9-93694F9F7220}" srcOrd="0" destOrd="0" presId="urn:microsoft.com/office/officeart/2008/layout/HorizontalMultiLevelHierarchy"/>
    <dgm:cxn modelId="{C6765FA5-9BA5-4A2E-A5BA-ECAD18F8D975}" srcId="{1661E4F4-3D8B-4CD6-B287-B88F0B6DA38F}" destId="{BCA832F8-FCC4-4C33-B69C-02DC7EAC5568}" srcOrd="0" destOrd="0" parTransId="{72B671C1-BC4C-4F7B-A3C5-A5D52E9C26D9}" sibTransId="{D6CDDCB9-59CD-416A-8A8B-17F6D58791A8}"/>
    <dgm:cxn modelId="{B1D3CDE0-CBED-4B88-8CA1-7B8626946DD7}" srcId="{99964A2E-179D-435B-BF6E-4F7D72031753}" destId="{AC4EF0BF-A10F-4248-84E9-24B286DB0A15}" srcOrd="0" destOrd="0" parTransId="{7779AA3B-6A76-4649-B701-5A95794A311B}" sibTransId="{91170871-ECF7-4801-9D1D-6F9000943010}"/>
    <dgm:cxn modelId="{ACF794C7-7244-47AE-B23B-EDFEA5C5236B}" type="presOf" srcId="{38B296C4-2895-491B-B703-105938E785E0}" destId="{1D42C6BA-467F-4F6C-BAAD-62AE49A059D3}" srcOrd="1" destOrd="0" presId="urn:microsoft.com/office/officeart/2008/layout/HorizontalMultiLevelHierarchy"/>
    <dgm:cxn modelId="{C1CB01A2-F6F9-4E35-91C0-9132D417130D}" type="presOf" srcId="{2CAB801F-1530-4A2C-BD19-98D3AB3BAE08}" destId="{42933EE8-DC95-4A6C-81E6-0571F8C4AC64}" srcOrd="0" destOrd="0" presId="urn:microsoft.com/office/officeart/2008/layout/HorizontalMultiLevelHierarchy"/>
    <dgm:cxn modelId="{9962B3B7-76A8-45DA-99AC-180C8E74E461}" type="presOf" srcId="{4A47E04A-B9BE-4E4A-B4C9-53DD01C12397}" destId="{45C4FEFF-2ECB-4011-B5C6-4659D8B5F05F}" srcOrd="0" destOrd="0" presId="urn:microsoft.com/office/officeart/2008/layout/HorizontalMultiLevelHierarchy"/>
    <dgm:cxn modelId="{E9A3F6F6-5CED-483E-B68B-0657C0E2EE35}" type="presOf" srcId="{D7E9F957-01F3-409B-B0F5-33F6707FA7D6}" destId="{78340B99-59CB-4ABD-B09E-D59C25DF29B4}" srcOrd="1" destOrd="0" presId="urn:microsoft.com/office/officeart/2008/layout/HorizontalMultiLevelHierarchy"/>
    <dgm:cxn modelId="{DDF027DF-3243-4E48-AF51-5DF68D27B35F}" type="presOf" srcId="{7779AA3B-6A76-4649-B701-5A95794A311B}" destId="{72934FC8-B219-4833-B257-6B09549C46A5}" srcOrd="1" destOrd="0" presId="urn:microsoft.com/office/officeart/2008/layout/HorizontalMultiLevelHierarchy"/>
    <dgm:cxn modelId="{0F5DF70D-C066-4B60-A5B3-B60594966D08}" type="presOf" srcId="{6BF29CE1-7E16-4756-B1A5-9075899B5EFD}" destId="{DAE33AC3-4D82-4BBE-8541-A10B52922DE2}" srcOrd="0" destOrd="0" presId="urn:microsoft.com/office/officeart/2008/layout/HorizontalMultiLevelHierarchy"/>
    <dgm:cxn modelId="{A6400F7D-9501-48B3-95EF-336B323C09FB}" type="presOf" srcId="{8F1A308B-A951-407A-B0F6-4337F66E969D}" destId="{F2BD27BD-E566-4E58-AB6E-5290AA6FD1A3}" srcOrd="1" destOrd="0" presId="urn:microsoft.com/office/officeart/2008/layout/HorizontalMultiLevelHierarchy"/>
    <dgm:cxn modelId="{5D64CCCD-4ECE-4EB1-92BD-CBA8E9FA7D91}" type="presOf" srcId="{4AF306AA-981E-4057-9399-BFDF0BF32BE2}" destId="{0117A533-2162-44A9-B0F4-47EBE8190FF9}" srcOrd="1" destOrd="0" presId="urn:microsoft.com/office/officeart/2008/layout/HorizontalMultiLevelHierarchy"/>
    <dgm:cxn modelId="{9C16D54C-0E35-46C5-89BB-C11EABB6BC0A}" type="presOf" srcId="{649CE4CC-4AAF-4900-9F20-95C3B0EF9C10}" destId="{5A6CEC94-4D8C-4528-AE64-558114AB081E}" srcOrd="0" destOrd="0" presId="urn:microsoft.com/office/officeart/2008/layout/HorizontalMultiLevelHierarchy"/>
    <dgm:cxn modelId="{6F50020D-FE05-4679-A528-EC64C3AD3A81}" type="presOf" srcId="{FEA31DCD-B878-4D6A-AD44-FB551E914FDC}" destId="{860C9003-E984-40F5-AFE9-2AFB9783E65C}" srcOrd="1" destOrd="0" presId="urn:microsoft.com/office/officeart/2008/layout/HorizontalMultiLevelHierarchy"/>
    <dgm:cxn modelId="{DFF721BF-6024-4B46-B696-F07427B6CE88}" type="presOf" srcId="{BCA832F8-FCC4-4C33-B69C-02DC7EAC5568}" destId="{BBF511E8-3B10-4428-944F-BF7C6886053A}" srcOrd="0" destOrd="0" presId="urn:microsoft.com/office/officeart/2008/layout/HorizontalMultiLevelHierarchy"/>
    <dgm:cxn modelId="{A63691DD-B49E-4212-BF88-83D1D5F53B2C}" type="presOf" srcId="{C0C0BE2F-4D76-49C6-988E-F80AC4F54FD4}" destId="{C7550787-8C83-4BCE-90F2-1E1968E66719}" srcOrd="1" destOrd="0" presId="urn:microsoft.com/office/officeart/2008/layout/HorizontalMultiLevelHierarchy"/>
    <dgm:cxn modelId="{35BAB030-552C-48E0-83EC-00C4B50DAD7C}" type="presOf" srcId="{1661E4F4-3D8B-4CD6-B287-B88F0B6DA38F}" destId="{E15D8D34-C24A-49CA-8C4E-50D69A566D9D}" srcOrd="0" destOrd="0" presId="urn:microsoft.com/office/officeart/2008/layout/HorizontalMultiLevelHierarchy"/>
    <dgm:cxn modelId="{BC9DD1A6-74FD-412E-8C54-4B9F1505658C}" srcId="{BCA832F8-FCC4-4C33-B69C-02DC7EAC5568}" destId="{99964A2E-179D-435B-BF6E-4F7D72031753}" srcOrd="5" destOrd="0" parTransId="{136C3200-40B2-4429-BC8D-9181B04D4D6D}" sibTransId="{3F94B181-0667-4D62-BDC9-65454CF42D04}"/>
    <dgm:cxn modelId="{5C037BD3-9FDE-42FF-9C56-ACF63EE925F5}" srcId="{BCA832F8-FCC4-4C33-B69C-02DC7EAC5568}" destId="{AA75BBCD-A5FC-4B76-9487-82D7897632B2}" srcOrd="1" destOrd="0" parTransId="{8F1A308B-A951-407A-B0F6-4337F66E969D}" sibTransId="{6CCB9C8B-AEA6-4EDF-85D9-E8BAE76FA7AB}"/>
    <dgm:cxn modelId="{04FABF4F-E963-412D-9F15-837B2C836A02}" type="presOf" srcId="{8F1A308B-A951-407A-B0F6-4337F66E969D}" destId="{56E3B4BC-E363-47ED-8DB3-B1D1BA368D4E}" srcOrd="0" destOrd="0" presId="urn:microsoft.com/office/officeart/2008/layout/HorizontalMultiLevelHierarchy"/>
    <dgm:cxn modelId="{447C6D8A-684E-413C-B380-3005FF8711B9}" type="presOf" srcId="{E1BA7B9F-B27E-4F0D-BF55-345259F0A024}" destId="{746E3F84-5FCB-42B8-97E7-FCB9E390E364}" srcOrd="1" destOrd="0" presId="urn:microsoft.com/office/officeart/2008/layout/HorizontalMultiLevelHierarchy"/>
    <dgm:cxn modelId="{AB74F703-50E8-4A4C-B10A-C2EFF0ACD64C}" srcId="{6BF29CE1-7E16-4756-B1A5-9075899B5EFD}" destId="{4FACAC3B-3A8C-411C-AF20-C295A746B2A5}" srcOrd="0" destOrd="0" parTransId="{C0C0BE2F-4D76-49C6-988E-F80AC4F54FD4}" sibTransId="{ABD46E9D-CFC6-479A-A3DC-32C5580B52C8}"/>
    <dgm:cxn modelId="{C68EFA75-D0D9-4A82-8800-E067AD1FFFD3}" type="presOf" srcId="{FCBC7908-CCEE-4B08-8531-87A0F17B53BC}" destId="{B05DDEB9-01D9-4FD4-8149-B61857219FAC}" srcOrd="0" destOrd="0" presId="urn:microsoft.com/office/officeart/2008/layout/HorizontalMultiLevelHierarchy"/>
    <dgm:cxn modelId="{6DC25037-6649-4FD4-BBDF-709F5B03D198}" type="presOf" srcId="{7779AA3B-6A76-4649-B701-5A95794A311B}" destId="{92A355DB-42F8-40E7-B6E6-CD29101A92C0}" srcOrd="0" destOrd="0" presId="urn:microsoft.com/office/officeart/2008/layout/HorizontalMultiLevelHierarchy"/>
    <dgm:cxn modelId="{B643CDDA-4DD3-4806-A38A-3283F3E969F3}" srcId="{BCA832F8-FCC4-4C33-B69C-02DC7EAC5568}" destId="{F0289422-7A38-464B-8CC1-B4365B60BED9}" srcOrd="0" destOrd="0" parTransId="{E1BA7B9F-B27E-4F0D-BF55-345259F0A024}" sibTransId="{1D9F3C5C-A29C-4E32-BD72-241F40022DDD}"/>
    <dgm:cxn modelId="{E7550B3B-53A9-427D-BD93-C8339100B299}" type="presOf" srcId="{75BC943B-9297-40D6-9280-03C4C7C6A692}" destId="{EAE581A0-1BE8-490E-95EC-F6769C0CA63C}" srcOrd="0" destOrd="0" presId="urn:microsoft.com/office/officeart/2008/layout/HorizontalMultiLevelHierarchy"/>
    <dgm:cxn modelId="{FF34C01E-9839-4964-AF84-E5B998B0DE44}" type="presOf" srcId="{2F019A52-43BC-4B91-8B3E-22FC474869D4}" destId="{450D76A3-AA56-492E-BAAC-61A2E02271A6}" srcOrd="0" destOrd="0" presId="urn:microsoft.com/office/officeart/2008/layout/HorizontalMultiLevelHierarchy"/>
    <dgm:cxn modelId="{4EDF3F1D-C714-455A-9CE3-6689F4E890C7}" type="presOf" srcId="{9C6401C0-6C97-4093-918B-1ADF11A97FCE}" destId="{96A7BF5E-1D02-4F35-9CB2-BFDF911806DC}" srcOrd="1" destOrd="0" presId="urn:microsoft.com/office/officeart/2008/layout/HorizontalMultiLevelHierarchy"/>
    <dgm:cxn modelId="{93DBB4A3-6DA2-41D0-B20E-2973180990CB}" type="presOf" srcId="{F0289422-7A38-464B-8CC1-B4365B60BED9}" destId="{54A3B09B-643F-4946-9872-74A87241BAEF}" srcOrd="0" destOrd="0" presId="urn:microsoft.com/office/officeart/2008/layout/HorizontalMultiLevelHierarchy"/>
    <dgm:cxn modelId="{D1366E35-F823-4365-9831-4132EA0E69E5}" type="presOf" srcId="{FEA31DCD-B878-4D6A-AD44-FB551E914FDC}" destId="{3401AD0B-96DB-4CE0-90D6-45B0FE84D259}" srcOrd="0" destOrd="0" presId="urn:microsoft.com/office/officeart/2008/layout/HorizontalMultiLevelHierarchy"/>
    <dgm:cxn modelId="{47F275C3-C1A5-4070-9403-8943A716668E}" type="presOf" srcId="{C0C0BE2F-4D76-49C6-988E-F80AC4F54FD4}" destId="{4739D2F1-E969-4DD8-ADEC-C9A9954079B5}" srcOrd="0" destOrd="0" presId="urn:microsoft.com/office/officeart/2008/layout/HorizontalMultiLevelHierarchy"/>
    <dgm:cxn modelId="{59570DDC-0DF8-4199-9F52-A99711CAC16C}" type="presOf" srcId="{AC4EF0BF-A10F-4248-84E9-24B286DB0A15}" destId="{26305169-9EFB-475E-B35F-454F721D57C1}" srcOrd="0" destOrd="0" presId="urn:microsoft.com/office/officeart/2008/layout/HorizontalMultiLevelHierarchy"/>
    <dgm:cxn modelId="{5CD32453-186F-488D-8F48-CD4A4729FFC7}" type="presOf" srcId="{4FACAC3B-3A8C-411C-AF20-C295A746B2A5}" destId="{CE54946D-2308-4ED8-BF22-2C52D26FE573}" srcOrd="0" destOrd="0" presId="urn:microsoft.com/office/officeart/2008/layout/HorizontalMultiLevelHierarchy"/>
    <dgm:cxn modelId="{81EB738C-6280-44E8-8442-470F8A73474D}" type="presOf" srcId="{38B296C4-2895-491B-B703-105938E785E0}" destId="{A5B5D6A5-E1E7-4203-BB64-EADEAB57E614}" srcOrd="0" destOrd="0" presId="urn:microsoft.com/office/officeart/2008/layout/HorizontalMultiLevelHierarchy"/>
    <dgm:cxn modelId="{792703ED-53FC-4F81-ACC4-ED01800760A0}" type="presOf" srcId="{D7E9F957-01F3-409B-B0F5-33F6707FA7D6}" destId="{B6F32F1D-1E2D-45CD-A743-A4FACFF6855D}" srcOrd="0" destOrd="0" presId="urn:microsoft.com/office/officeart/2008/layout/HorizontalMultiLevelHierarchy"/>
    <dgm:cxn modelId="{97B8D88E-AEA2-4ECF-9019-AD1410262F75}" type="presOf" srcId="{99964A2E-179D-435B-BF6E-4F7D72031753}" destId="{4CCA07A6-382F-484A-82CB-0EF2A292A5E6}" srcOrd="0" destOrd="0" presId="urn:microsoft.com/office/officeart/2008/layout/HorizontalMultiLevelHierarchy"/>
    <dgm:cxn modelId="{88D10678-2582-4831-A0F1-00E26E07326C}" srcId="{BCA832F8-FCC4-4C33-B69C-02DC7EAC5568}" destId="{FCBC7908-CCEE-4B08-8531-87A0F17B53BC}" srcOrd="2" destOrd="0" parTransId="{4A47E04A-B9BE-4E4A-B4C9-53DD01C12397}" sibTransId="{88416669-870B-4471-AB73-4DA9A34DDDCE}"/>
    <dgm:cxn modelId="{A5930B26-71BA-47D5-996A-29DAA048B4C2}" type="presOf" srcId="{4AF306AA-981E-4057-9399-BFDF0BF32BE2}" destId="{BAB7166F-C426-4B6C-BFEA-2F7F1E4165DB}" srcOrd="0" destOrd="0" presId="urn:microsoft.com/office/officeart/2008/layout/HorizontalMultiLevelHierarchy"/>
    <dgm:cxn modelId="{FEE49D20-063D-4C76-B0FD-681C7FD7394E}" srcId="{F0289422-7A38-464B-8CC1-B4365B60BED9}" destId="{6BF29CE1-7E16-4756-B1A5-9075899B5EFD}" srcOrd="0" destOrd="0" parTransId="{9C6401C0-6C97-4093-918B-1ADF11A97FCE}" sibTransId="{14DD17E4-66F4-4911-AC9F-DC3BCAA5CD13}"/>
    <dgm:cxn modelId="{CBAF2801-AC02-43A1-8881-C0DB2CCDCFDE}" type="presParOf" srcId="{E15D8D34-C24A-49CA-8C4E-50D69A566D9D}" destId="{FD615490-1D3B-46FC-B41B-731217D92B93}" srcOrd="0" destOrd="0" presId="urn:microsoft.com/office/officeart/2008/layout/HorizontalMultiLevelHierarchy"/>
    <dgm:cxn modelId="{56004304-C501-4BBE-B6DF-9A934A9EC73D}" type="presParOf" srcId="{FD615490-1D3B-46FC-B41B-731217D92B93}" destId="{BBF511E8-3B10-4428-944F-BF7C6886053A}" srcOrd="0" destOrd="0" presId="urn:microsoft.com/office/officeart/2008/layout/HorizontalMultiLevelHierarchy"/>
    <dgm:cxn modelId="{C71857AC-5715-483D-AAC8-A19BD04457F0}" type="presParOf" srcId="{FD615490-1D3B-46FC-B41B-731217D92B93}" destId="{81196E26-9951-42B5-9889-26D06E4EDA40}" srcOrd="1" destOrd="0" presId="urn:microsoft.com/office/officeart/2008/layout/HorizontalMultiLevelHierarchy"/>
    <dgm:cxn modelId="{A56B0F8E-1985-4BBC-A743-E390B3A7482D}" type="presParOf" srcId="{81196E26-9951-42B5-9889-26D06E4EDA40}" destId="{75115DE2-B55F-4540-A5CC-B7390F9C1BDA}" srcOrd="0" destOrd="0" presId="urn:microsoft.com/office/officeart/2008/layout/HorizontalMultiLevelHierarchy"/>
    <dgm:cxn modelId="{B9913579-2F7F-4479-89BA-CD5ADB63A5F6}" type="presParOf" srcId="{75115DE2-B55F-4540-A5CC-B7390F9C1BDA}" destId="{746E3F84-5FCB-42B8-97E7-FCB9E390E364}" srcOrd="0" destOrd="0" presId="urn:microsoft.com/office/officeart/2008/layout/HorizontalMultiLevelHierarchy"/>
    <dgm:cxn modelId="{D01F5832-B7D9-4955-8552-6B59F6A8FA49}" type="presParOf" srcId="{81196E26-9951-42B5-9889-26D06E4EDA40}" destId="{B300C6DA-49F7-4AEE-B059-E44DFF780AF6}" srcOrd="1" destOrd="0" presId="urn:microsoft.com/office/officeart/2008/layout/HorizontalMultiLevelHierarchy"/>
    <dgm:cxn modelId="{7075CC75-0F57-4368-A37B-92A5F7BCB9C3}" type="presParOf" srcId="{B300C6DA-49F7-4AEE-B059-E44DFF780AF6}" destId="{54A3B09B-643F-4946-9872-74A87241BAEF}" srcOrd="0" destOrd="0" presId="urn:microsoft.com/office/officeart/2008/layout/HorizontalMultiLevelHierarchy"/>
    <dgm:cxn modelId="{617DAC0C-6FEF-4659-82A6-6744BDD26AE8}" type="presParOf" srcId="{B300C6DA-49F7-4AEE-B059-E44DFF780AF6}" destId="{A8E25297-05E9-4F37-A81F-92AD3A9680D0}" srcOrd="1" destOrd="0" presId="urn:microsoft.com/office/officeart/2008/layout/HorizontalMultiLevelHierarchy"/>
    <dgm:cxn modelId="{E5389985-1B4A-4F16-94A7-8249B692E8B3}" type="presParOf" srcId="{A8E25297-05E9-4F37-A81F-92AD3A9680D0}" destId="{8F175D99-29BB-42F1-ADDB-76850C69A552}" srcOrd="0" destOrd="0" presId="urn:microsoft.com/office/officeart/2008/layout/HorizontalMultiLevelHierarchy"/>
    <dgm:cxn modelId="{62670D02-DF97-4348-9A73-5EDAC96143BD}" type="presParOf" srcId="{8F175D99-29BB-42F1-ADDB-76850C69A552}" destId="{96A7BF5E-1D02-4F35-9CB2-BFDF911806DC}" srcOrd="0" destOrd="0" presId="urn:microsoft.com/office/officeart/2008/layout/HorizontalMultiLevelHierarchy"/>
    <dgm:cxn modelId="{FA4E37BF-3AD4-4A67-B47E-23271BCCB72B}" type="presParOf" srcId="{A8E25297-05E9-4F37-A81F-92AD3A9680D0}" destId="{37AD9134-6765-4B0C-A14E-83F900E6647F}" srcOrd="1" destOrd="0" presId="urn:microsoft.com/office/officeart/2008/layout/HorizontalMultiLevelHierarchy"/>
    <dgm:cxn modelId="{FB81F08B-2B27-47C2-9356-A645E27F1317}" type="presParOf" srcId="{37AD9134-6765-4B0C-A14E-83F900E6647F}" destId="{DAE33AC3-4D82-4BBE-8541-A10B52922DE2}" srcOrd="0" destOrd="0" presId="urn:microsoft.com/office/officeart/2008/layout/HorizontalMultiLevelHierarchy"/>
    <dgm:cxn modelId="{1ABBD423-07CE-459D-8941-446D31916A1C}" type="presParOf" srcId="{37AD9134-6765-4B0C-A14E-83F900E6647F}" destId="{922D9057-DA01-4962-B3EA-5D678C807F21}" srcOrd="1" destOrd="0" presId="urn:microsoft.com/office/officeart/2008/layout/HorizontalMultiLevelHierarchy"/>
    <dgm:cxn modelId="{195898B2-63AD-4967-A6F1-B7957277AB82}" type="presParOf" srcId="{922D9057-DA01-4962-B3EA-5D678C807F21}" destId="{4739D2F1-E969-4DD8-ADEC-C9A9954079B5}" srcOrd="0" destOrd="0" presId="urn:microsoft.com/office/officeart/2008/layout/HorizontalMultiLevelHierarchy"/>
    <dgm:cxn modelId="{7B5340A9-04BF-41C3-9BF9-E718BF0EA3BE}" type="presParOf" srcId="{4739D2F1-E969-4DD8-ADEC-C9A9954079B5}" destId="{C7550787-8C83-4BCE-90F2-1E1968E66719}" srcOrd="0" destOrd="0" presId="urn:microsoft.com/office/officeart/2008/layout/HorizontalMultiLevelHierarchy"/>
    <dgm:cxn modelId="{7C5AFEC0-622B-44CB-8A0A-2F73C080BD92}" type="presParOf" srcId="{922D9057-DA01-4962-B3EA-5D678C807F21}" destId="{24A65A60-CA7E-4BF2-A763-04183A6ED864}" srcOrd="1" destOrd="0" presId="urn:microsoft.com/office/officeart/2008/layout/HorizontalMultiLevelHierarchy"/>
    <dgm:cxn modelId="{694C848B-75DD-4991-8B35-54C67EAE2AF8}" type="presParOf" srcId="{24A65A60-CA7E-4BF2-A763-04183A6ED864}" destId="{CE54946D-2308-4ED8-BF22-2C52D26FE573}" srcOrd="0" destOrd="0" presId="urn:microsoft.com/office/officeart/2008/layout/HorizontalMultiLevelHierarchy"/>
    <dgm:cxn modelId="{B968958A-6536-4C30-A6EF-C2D0C780AC93}" type="presParOf" srcId="{24A65A60-CA7E-4BF2-A763-04183A6ED864}" destId="{C5724317-232B-44B1-9BF8-AD59BA70850D}" srcOrd="1" destOrd="0" presId="urn:microsoft.com/office/officeart/2008/layout/HorizontalMultiLevelHierarchy"/>
    <dgm:cxn modelId="{6511F608-AD98-4D3F-BE22-18401610F77D}" type="presParOf" srcId="{81196E26-9951-42B5-9889-26D06E4EDA40}" destId="{56E3B4BC-E363-47ED-8DB3-B1D1BA368D4E}" srcOrd="2" destOrd="0" presId="urn:microsoft.com/office/officeart/2008/layout/HorizontalMultiLevelHierarchy"/>
    <dgm:cxn modelId="{C28BECA7-2A73-4451-AD62-2BA6BD94D7E1}" type="presParOf" srcId="{56E3B4BC-E363-47ED-8DB3-B1D1BA368D4E}" destId="{F2BD27BD-E566-4E58-AB6E-5290AA6FD1A3}" srcOrd="0" destOrd="0" presId="urn:microsoft.com/office/officeart/2008/layout/HorizontalMultiLevelHierarchy"/>
    <dgm:cxn modelId="{5D213814-3ED0-4E67-B4E5-9E26ECFE4A64}" type="presParOf" srcId="{81196E26-9951-42B5-9889-26D06E4EDA40}" destId="{B8CDDFAD-37DF-468A-BC51-FDA17AEE10B0}" srcOrd="3" destOrd="0" presId="urn:microsoft.com/office/officeart/2008/layout/HorizontalMultiLevelHierarchy"/>
    <dgm:cxn modelId="{EA476E1B-7A4B-439E-912E-B3F4B2B112FC}" type="presParOf" srcId="{B8CDDFAD-37DF-468A-BC51-FDA17AEE10B0}" destId="{008A9554-163A-401E-805D-F0100B73C3A3}" srcOrd="0" destOrd="0" presId="urn:microsoft.com/office/officeart/2008/layout/HorizontalMultiLevelHierarchy"/>
    <dgm:cxn modelId="{22A6E044-DAB7-4C15-A78C-A38B08133BBF}" type="presParOf" srcId="{B8CDDFAD-37DF-468A-BC51-FDA17AEE10B0}" destId="{DDFEEF26-BB1E-4BF8-BD07-00C98FDF440A}" srcOrd="1" destOrd="0" presId="urn:microsoft.com/office/officeart/2008/layout/HorizontalMultiLevelHierarchy"/>
    <dgm:cxn modelId="{EE28B6D9-BFBD-4469-8D01-01E519F05EC8}" type="presParOf" srcId="{81196E26-9951-42B5-9889-26D06E4EDA40}" destId="{45C4FEFF-2ECB-4011-B5C6-4659D8B5F05F}" srcOrd="4" destOrd="0" presId="urn:microsoft.com/office/officeart/2008/layout/HorizontalMultiLevelHierarchy"/>
    <dgm:cxn modelId="{3029CEF6-168E-43BC-BF90-713B2454083A}" type="presParOf" srcId="{45C4FEFF-2ECB-4011-B5C6-4659D8B5F05F}" destId="{E67AEC6D-1906-4F77-AF21-939B35EB55C6}" srcOrd="0" destOrd="0" presId="urn:microsoft.com/office/officeart/2008/layout/HorizontalMultiLevelHierarchy"/>
    <dgm:cxn modelId="{B6EB6623-9EA1-41D5-AA9E-1621F59D9007}" type="presParOf" srcId="{81196E26-9951-42B5-9889-26D06E4EDA40}" destId="{B3CF7D2E-AE3A-4F7A-95C7-82B535FEA0C4}" srcOrd="5" destOrd="0" presId="urn:microsoft.com/office/officeart/2008/layout/HorizontalMultiLevelHierarchy"/>
    <dgm:cxn modelId="{4761C69D-E18B-43CC-B886-C344A8E1A1E3}" type="presParOf" srcId="{B3CF7D2E-AE3A-4F7A-95C7-82B535FEA0C4}" destId="{B05DDEB9-01D9-4FD4-8149-B61857219FAC}" srcOrd="0" destOrd="0" presId="urn:microsoft.com/office/officeart/2008/layout/HorizontalMultiLevelHierarchy"/>
    <dgm:cxn modelId="{8215551B-DF8F-4086-9B22-EFF43C931D0E}" type="presParOf" srcId="{B3CF7D2E-AE3A-4F7A-95C7-82B535FEA0C4}" destId="{FD5C50E9-4345-4ACD-A197-11A0C199A166}" srcOrd="1" destOrd="0" presId="urn:microsoft.com/office/officeart/2008/layout/HorizontalMultiLevelHierarchy"/>
    <dgm:cxn modelId="{1D62B06F-14CA-46AC-91FC-5D20245B6D6E}" type="presParOf" srcId="{81196E26-9951-42B5-9889-26D06E4EDA40}" destId="{BAB7166F-C426-4B6C-BFEA-2F7F1E4165DB}" srcOrd="6" destOrd="0" presId="urn:microsoft.com/office/officeart/2008/layout/HorizontalMultiLevelHierarchy"/>
    <dgm:cxn modelId="{8E97D02B-0518-4C2E-9F05-653A3FDE9DCC}" type="presParOf" srcId="{BAB7166F-C426-4B6C-BFEA-2F7F1E4165DB}" destId="{0117A533-2162-44A9-B0F4-47EBE8190FF9}" srcOrd="0" destOrd="0" presId="urn:microsoft.com/office/officeart/2008/layout/HorizontalMultiLevelHierarchy"/>
    <dgm:cxn modelId="{2F2A51AD-789B-4D6D-A71E-1A99824784D2}" type="presParOf" srcId="{81196E26-9951-42B5-9889-26D06E4EDA40}" destId="{893EE4BD-328A-4C8E-AE61-0C364232C7F4}" srcOrd="7" destOrd="0" presId="urn:microsoft.com/office/officeart/2008/layout/HorizontalMultiLevelHierarchy"/>
    <dgm:cxn modelId="{F42219F5-5B63-4A21-98C6-DFCF45D680EE}" type="presParOf" srcId="{893EE4BD-328A-4C8E-AE61-0C364232C7F4}" destId="{5A6CEC94-4D8C-4528-AE64-558114AB081E}" srcOrd="0" destOrd="0" presId="urn:microsoft.com/office/officeart/2008/layout/HorizontalMultiLevelHierarchy"/>
    <dgm:cxn modelId="{03B6C246-27CC-4B06-AA7A-770EC181ABFA}" type="presParOf" srcId="{893EE4BD-328A-4C8E-AE61-0C364232C7F4}" destId="{CA652FE1-B90C-4E9F-A54F-8DC9723EEE21}" srcOrd="1" destOrd="0" presId="urn:microsoft.com/office/officeart/2008/layout/HorizontalMultiLevelHierarchy"/>
    <dgm:cxn modelId="{63E1E54E-E166-4533-9066-FA597DBCF636}" type="presParOf" srcId="{81196E26-9951-42B5-9889-26D06E4EDA40}" destId="{A5B5D6A5-E1E7-4203-BB64-EADEAB57E614}" srcOrd="8" destOrd="0" presId="urn:microsoft.com/office/officeart/2008/layout/HorizontalMultiLevelHierarchy"/>
    <dgm:cxn modelId="{BF57BF60-F7D5-4C1E-B11B-5AA0AE43D065}" type="presParOf" srcId="{A5B5D6A5-E1E7-4203-BB64-EADEAB57E614}" destId="{1D42C6BA-467F-4F6C-BAAD-62AE49A059D3}" srcOrd="0" destOrd="0" presId="urn:microsoft.com/office/officeart/2008/layout/HorizontalMultiLevelHierarchy"/>
    <dgm:cxn modelId="{D847B3C8-9849-4F3E-8F3E-0834172DF3C7}" type="presParOf" srcId="{81196E26-9951-42B5-9889-26D06E4EDA40}" destId="{2BEE9E95-6F78-496D-8DD3-BDEC50426A06}" srcOrd="9" destOrd="0" presId="urn:microsoft.com/office/officeart/2008/layout/HorizontalMultiLevelHierarchy"/>
    <dgm:cxn modelId="{7D3FC262-160C-4A00-B04A-62A982E1BDAB}" type="presParOf" srcId="{2BEE9E95-6F78-496D-8DD3-BDEC50426A06}" destId="{450D76A3-AA56-492E-BAAC-61A2E02271A6}" srcOrd="0" destOrd="0" presId="urn:microsoft.com/office/officeart/2008/layout/HorizontalMultiLevelHierarchy"/>
    <dgm:cxn modelId="{F88CE7EB-9A9B-44F5-9460-92868124BD8B}" type="presParOf" srcId="{2BEE9E95-6F78-496D-8DD3-BDEC50426A06}" destId="{CB97A33E-52CD-4AAF-A228-80C9D680F506}" srcOrd="1" destOrd="0" presId="urn:microsoft.com/office/officeart/2008/layout/HorizontalMultiLevelHierarchy"/>
    <dgm:cxn modelId="{1154B338-D664-45F8-9590-46CD2DD553E5}" type="presParOf" srcId="{81196E26-9951-42B5-9889-26D06E4EDA40}" destId="{5AA87696-3014-4DB6-B2A9-93694F9F7220}" srcOrd="10" destOrd="0" presId="urn:microsoft.com/office/officeart/2008/layout/HorizontalMultiLevelHierarchy"/>
    <dgm:cxn modelId="{9A36AA2E-4EF5-4635-B32F-8AF1C11CE1DB}" type="presParOf" srcId="{5AA87696-3014-4DB6-B2A9-93694F9F7220}" destId="{F853293F-8147-425F-B803-2936A5A6D3A4}" srcOrd="0" destOrd="0" presId="urn:microsoft.com/office/officeart/2008/layout/HorizontalMultiLevelHierarchy"/>
    <dgm:cxn modelId="{5F68B9D9-54F2-4DD0-978C-7DC25B3B4D00}" type="presParOf" srcId="{81196E26-9951-42B5-9889-26D06E4EDA40}" destId="{20DF0BDB-AFF8-43FF-B88D-BA49CD27C727}" srcOrd="11" destOrd="0" presId="urn:microsoft.com/office/officeart/2008/layout/HorizontalMultiLevelHierarchy"/>
    <dgm:cxn modelId="{1BA64B5B-52C7-4DE6-A7DD-058AED66CAAD}" type="presParOf" srcId="{20DF0BDB-AFF8-43FF-B88D-BA49CD27C727}" destId="{4CCA07A6-382F-484A-82CB-0EF2A292A5E6}" srcOrd="0" destOrd="0" presId="urn:microsoft.com/office/officeart/2008/layout/HorizontalMultiLevelHierarchy"/>
    <dgm:cxn modelId="{D2F45FA8-A347-4DBE-96DF-0CBC14E24429}" type="presParOf" srcId="{20DF0BDB-AFF8-43FF-B88D-BA49CD27C727}" destId="{5F070373-F755-41C8-9292-154F647512BA}" srcOrd="1" destOrd="0" presId="urn:microsoft.com/office/officeart/2008/layout/HorizontalMultiLevelHierarchy"/>
    <dgm:cxn modelId="{34691CA5-268B-4DBE-AD89-DDE685D5085F}" type="presParOf" srcId="{5F070373-F755-41C8-9292-154F647512BA}" destId="{92A355DB-42F8-40E7-B6E6-CD29101A92C0}" srcOrd="0" destOrd="0" presId="urn:microsoft.com/office/officeart/2008/layout/HorizontalMultiLevelHierarchy"/>
    <dgm:cxn modelId="{10D2397B-D890-446F-BCE8-AB51B8745DC3}" type="presParOf" srcId="{92A355DB-42F8-40E7-B6E6-CD29101A92C0}" destId="{72934FC8-B219-4833-B257-6B09549C46A5}" srcOrd="0" destOrd="0" presId="urn:microsoft.com/office/officeart/2008/layout/HorizontalMultiLevelHierarchy"/>
    <dgm:cxn modelId="{E99A92C0-F4CA-4BF6-9D31-33EF23135C01}" type="presParOf" srcId="{5F070373-F755-41C8-9292-154F647512BA}" destId="{07B5EE6E-FCF5-493A-8495-2C23BBEE831A}" srcOrd="1" destOrd="0" presId="urn:microsoft.com/office/officeart/2008/layout/HorizontalMultiLevelHierarchy"/>
    <dgm:cxn modelId="{40DECA79-0B6B-45D9-A22C-34459DF42ECA}" type="presParOf" srcId="{07B5EE6E-FCF5-493A-8495-2C23BBEE831A}" destId="{26305169-9EFB-475E-B35F-454F721D57C1}" srcOrd="0" destOrd="0" presId="urn:microsoft.com/office/officeart/2008/layout/HorizontalMultiLevelHierarchy"/>
    <dgm:cxn modelId="{948D931D-8CC4-4CD6-A7EF-FFC2D0625B86}" type="presParOf" srcId="{07B5EE6E-FCF5-493A-8495-2C23BBEE831A}" destId="{A7B04AEA-44E2-4E3E-9AF6-4BD93B10FCBE}" srcOrd="1" destOrd="0" presId="urn:microsoft.com/office/officeart/2008/layout/HorizontalMultiLevelHierarchy"/>
    <dgm:cxn modelId="{61EB2AA0-D1CC-487B-9C8F-F312E860F480}" type="presParOf" srcId="{81196E26-9951-42B5-9889-26D06E4EDA40}" destId="{B6F32F1D-1E2D-45CD-A743-A4FACFF6855D}" srcOrd="12" destOrd="0" presId="urn:microsoft.com/office/officeart/2008/layout/HorizontalMultiLevelHierarchy"/>
    <dgm:cxn modelId="{0EA7A39C-5EAC-4874-B74F-EA24F554AD9F}" type="presParOf" srcId="{B6F32F1D-1E2D-45CD-A743-A4FACFF6855D}" destId="{78340B99-59CB-4ABD-B09E-D59C25DF29B4}" srcOrd="0" destOrd="0" presId="urn:microsoft.com/office/officeart/2008/layout/HorizontalMultiLevelHierarchy"/>
    <dgm:cxn modelId="{C0178436-6549-4237-8C8D-47021E2A8E94}" type="presParOf" srcId="{81196E26-9951-42B5-9889-26D06E4EDA40}" destId="{8FBF5557-680B-41C1-8BF3-C2A1CA2B67D5}" srcOrd="13" destOrd="0" presId="urn:microsoft.com/office/officeart/2008/layout/HorizontalMultiLevelHierarchy"/>
    <dgm:cxn modelId="{F1429B77-F357-4005-8E82-135A04FF6358}" type="presParOf" srcId="{8FBF5557-680B-41C1-8BF3-C2A1CA2B67D5}" destId="{42933EE8-DC95-4A6C-81E6-0571F8C4AC64}" srcOrd="0" destOrd="0" presId="urn:microsoft.com/office/officeart/2008/layout/HorizontalMultiLevelHierarchy"/>
    <dgm:cxn modelId="{E29BFF37-13ED-49DB-B1ED-79F7EEBBBAB2}" type="presParOf" srcId="{8FBF5557-680B-41C1-8BF3-C2A1CA2B67D5}" destId="{5FF08F6A-8970-4F8D-B73A-3A5915FF9321}" srcOrd="1" destOrd="0" presId="urn:microsoft.com/office/officeart/2008/layout/HorizontalMultiLevelHierarchy"/>
    <dgm:cxn modelId="{35E527FA-407B-4F8C-B463-6EB394621166}" type="presParOf" srcId="{5FF08F6A-8970-4F8D-B73A-3A5915FF9321}" destId="{3401AD0B-96DB-4CE0-90D6-45B0FE84D259}" srcOrd="0" destOrd="0" presId="urn:microsoft.com/office/officeart/2008/layout/HorizontalMultiLevelHierarchy"/>
    <dgm:cxn modelId="{4725E6FF-109F-4B11-84DD-29884260EFAD}" type="presParOf" srcId="{3401AD0B-96DB-4CE0-90D6-45B0FE84D259}" destId="{860C9003-E984-40F5-AFE9-2AFB9783E65C}" srcOrd="0" destOrd="0" presId="urn:microsoft.com/office/officeart/2008/layout/HorizontalMultiLevelHierarchy"/>
    <dgm:cxn modelId="{9765A3E8-7DC7-48E7-9CD7-92E931F5A25B}" type="presParOf" srcId="{5FF08F6A-8970-4F8D-B73A-3A5915FF9321}" destId="{3C1F8A11-8D48-4529-975C-3A4E382A0A88}" srcOrd="1" destOrd="0" presId="urn:microsoft.com/office/officeart/2008/layout/HorizontalMultiLevelHierarchy"/>
    <dgm:cxn modelId="{10965A17-A123-44F0-89E5-2307089B85C9}" type="presParOf" srcId="{3C1F8A11-8D48-4529-975C-3A4E382A0A88}" destId="{EAE581A0-1BE8-490E-95EC-F6769C0CA63C}" srcOrd="0" destOrd="0" presId="urn:microsoft.com/office/officeart/2008/layout/HorizontalMultiLevelHierarchy"/>
    <dgm:cxn modelId="{72D9D72B-8F32-47B2-B2F1-590AFC7DD1C9}" type="presParOf" srcId="{3C1F8A11-8D48-4529-975C-3A4E382A0A88}" destId="{BA2A3347-8132-475B-996A-DA6B87AF03F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2C08602-4EC4-4DCC-90A8-C10C32E8F1D7}" type="doc">
      <dgm:prSet loTypeId="urn:microsoft.com/office/officeart/2005/8/layout/list1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587F2-8836-4E51-AD3F-29252D6E3624}">
      <dgm:prSet phldrT="[Text]"/>
      <dgm:spPr/>
      <dgm:t>
        <a:bodyPr/>
        <a:lstStyle/>
        <a:p>
          <a:r>
            <a:rPr lang="en-US" dirty="0" err="1" smtClean="0"/>
            <a:t>S.Asia</a:t>
          </a:r>
          <a:endParaRPr lang="en-US" dirty="0"/>
        </a:p>
      </dgm:t>
    </dgm:pt>
    <dgm:pt modelId="{0462DAFC-18BC-4910-9127-4585C80E4A06}" type="parTrans" cxnId="{D7169BFA-BCF8-458C-82D1-56F35CFDDE56}">
      <dgm:prSet/>
      <dgm:spPr/>
      <dgm:t>
        <a:bodyPr/>
        <a:lstStyle/>
        <a:p>
          <a:endParaRPr lang="en-US"/>
        </a:p>
      </dgm:t>
    </dgm:pt>
    <dgm:pt modelId="{35D958A5-94BD-4168-9E46-044CB6044412}" type="sibTrans" cxnId="{D7169BFA-BCF8-458C-82D1-56F35CFDDE56}">
      <dgm:prSet/>
      <dgm:spPr/>
      <dgm:t>
        <a:bodyPr/>
        <a:lstStyle/>
        <a:p>
          <a:endParaRPr lang="en-US"/>
        </a:p>
      </dgm:t>
    </dgm:pt>
    <dgm:pt modelId="{1DDD7B30-5E72-4017-BC76-8E220CC6F459}">
      <dgm:prSet phldrT="[Text]"/>
      <dgm:spPr/>
      <dgm:t>
        <a:bodyPr/>
        <a:lstStyle/>
        <a:p>
          <a:r>
            <a:rPr lang="en-US" dirty="0" smtClean="0"/>
            <a:t>Male &gt;Female +20pt</a:t>
          </a:r>
          <a:endParaRPr lang="en-US" dirty="0"/>
        </a:p>
      </dgm:t>
    </dgm:pt>
    <dgm:pt modelId="{AB6659FB-421F-493A-BF08-0180A1DDD2E1}" type="parTrans" cxnId="{75BC744F-C5ED-43A4-B7E7-1C67BD95C525}">
      <dgm:prSet/>
      <dgm:spPr/>
      <dgm:t>
        <a:bodyPr/>
        <a:lstStyle/>
        <a:p>
          <a:endParaRPr lang="en-US"/>
        </a:p>
      </dgm:t>
    </dgm:pt>
    <dgm:pt modelId="{C05F0A90-6D42-4B19-AEAA-B027B751B19C}" type="sibTrans" cxnId="{75BC744F-C5ED-43A4-B7E7-1C67BD95C525}">
      <dgm:prSet/>
      <dgm:spPr/>
      <dgm:t>
        <a:bodyPr/>
        <a:lstStyle/>
        <a:p>
          <a:endParaRPr lang="en-US"/>
        </a:p>
      </dgm:t>
    </dgm:pt>
    <dgm:pt modelId="{F6293BF3-6180-4A55-8975-7B60981F22D1}">
      <dgm:prSet phldrT="[Text]"/>
      <dgm:spPr/>
      <dgm:t>
        <a:bodyPr/>
        <a:lstStyle/>
        <a:p>
          <a:r>
            <a:rPr lang="en-US" dirty="0" smtClean="0"/>
            <a:t>Nepal</a:t>
          </a:r>
          <a:endParaRPr lang="en-US" dirty="0"/>
        </a:p>
      </dgm:t>
    </dgm:pt>
    <dgm:pt modelId="{3AF5A7FA-AB12-429C-946E-93D0FB94476D}" type="parTrans" cxnId="{125C4523-3487-4949-BC6B-16E5CF781EFB}">
      <dgm:prSet/>
      <dgm:spPr/>
      <dgm:t>
        <a:bodyPr/>
        <a:lstStyle/>
        <a:p>
          <a:endParaRPr lang="en-US"/>
        </a:p>
      </dgm:t>
    </dgm:pt>
    <dgm:pt modelId="{A40D2652-87EF-47FB-AA01-AA90A96765E4}" type="sibTrans" cxnId="{125C4523-3487-4949-BC6B-16E5CF781EFB}">
      <dgm:prSet/>
      <dgm:spPr/>
      <dgm:t>
        <a:bodyPr/>
        <a:lstStyle/>
        <a:p>
          <a:endParaRPr lang="en-US"/>
        </a:p>
      </dgm:t>
    </dgm:pt>
    <dgm:pt modelId="{39AFC395-F15E-49A7-93F3-16B292E59373}">
      <dgm:prSet phldrT="[Text]"/>
      <dgm:spPr/>
      <dgm:t>
        <a:bodyPr/>
        <a:lstStyle/>
        <a:p>
          <a:r>
            <a:rPr lang="en-US" dirty="0" smtClean="0"/>
            <a:t>Brahmin &gt; Dalit</a:t>
          </a:r>
          <a:endParaRPr lang="en-US" dirty="0"/>
        </a:p>
      </dgm:t>
    </dgm:pt>
    <dgm:pt modelId="{FE80B842-B2A3-4B66-A965-064A913D42A2}" type="parTrans" cxnId="{CC419ABA-4A2D-4941-8AD8-9AF10C21FA33}">
      <dgm:prSet/>
      <dgm:spPr/>
      <dgm:t>
        <a:bodyPr/>
        <a:lstStyle/>
        <a:p>
          <a:endParaRPr lang="en-US"/>
        </a:p>
      </dgm:t>
    </dgm:pt>
    <dgm:pt modelId="{18B17A6D-BC74-4001-AD91-17F18A073C28}" type="sibTrans" cxnId="{CC419ABA-4A2D-4941-8AD8-9AF10C21FA33}">
      <dgm:prSet/>
      <dgm:spPr/>
      <dgm:t>
        <a:bodyPr/>
        <a:lstStyle/>
        <a:p>
          <a:endParaRPr lang="en-US"/>
        </a:p>
      </dgm:t>
    </dgm:pt>
    <dgm:pt modelId="{F928EB9B-E47D-4B52-A3C9-23A963FF2027}">
      <dgm:prSet phldrT="[Text]"/>
      <dgm:spPr/>
      <dgm:t>
        <a:bodyPr/>
        <a:lstStyle/>
        <a:p>
          <a:r>
            <a:rPr lang="en-US" dirty="0" smtClean="0"/>
            <a:t>Everywhere</a:t>
          </a:r>
          <a:endParaRPr lang="en-US" dirty="0"/>
        </a:p>
      </dgm:t>
    </dgm:pt>
    <dgm:pt modelId="{A06A2428-F78D-479D-9997-3E3C29CAA0A3}" type="parTrans" cxnId="{48E28BF0-F724-4DC4-9981-265DA44D1666}">
      <dgm:prSet/>
      <dgm:spPr/>
      <dgm:t>
        <a:bodyPr/>
        <a:lstStyle/>
        <a:p>
          <a:endParaRPr lang="en-US"/>
        </a:p>
      </dgm:t>
    </dgm:pt>
    <dgm:pt modelId="{D45E1EA1-1268-44C1-9499-62E94A4AEC5F}" type="sibTrans" cxnId="{48E28BF0-F724-4DC4-9981-265DA44D1666}">
      <dgm:prSet/>
      <dgm:spPr/>
      <dgm:t>
        <a:bodyPr/>
        <a:lstStyle/>
        <a:p>
          <a:endParaRPr lang="en-US"/>
        </a:p>
      </dgm:t>
    </dgm:pt>
    <dgm:pt modelId="{A1779DF6-8CC2-41FF-87ED-C2AEA54F64F8}">
      <dgm:prSet phldrT="[Text]"/>
      <dgm:spPr/>
      <dgm:t>
        <a:bodyPr/>
        <a:lstStyle/>
        <a:p>
          <a:r>
            <a:rPr lang="en-US" dirty="0" smtClean="0"/>
            <a:t>Elites &amp;  Religious &amp; Ethnic Majority &gt;&gt; others</a:t>
          </a:r>
          <a:endParaRPr lang="en-US" dirty="0"/>
        </a:p>
      </dgm:t>
    </dgm:pt>
    <dgm:pt modelId="{B703C812-36DC-4E21-8938-3099718B8BA2}" type="parTrans" cxnId="{2CA16100-5206-4007-9F03-E7C50707EF10}">
      <dgm:prSet/>
      <dgm:spPr/>
      <dgm:t>
        <a:bodyPr/>
        <a:lstStyle/>
        <a:p>
          <a:endParaRPr lang="en-US"/>
        </a:p>
      </dgm:t>
    </dgm:pt>
    <dgm:pt modelId="{EE890C7D-A0F3-4E5B-B8DE-AEEF65AD2789}" type="sibTrans" cxnId="{2CA16100-5206-4007-9F03-E7C50707EF10}">
      <dgm:prSet/>
      <dgm:spPr/>
      <dgm:t>
        <a:bodyPr/>
        <a:lstStyle/>
        <a:p>
          <a:endParaRPr lang="en-US"/>
        </a:p>
      </dgm:t>
    </dgm:pt>
    <dgm:pt modelId="{A7CAC946-BFD9-4698-BF34-84DC3E6E385E}">
      <dgm:prSet phldrT="[Text]"/>
      <dgm:spPr/>
      <dgm:t>
        <a:bodyPr/>
        <a:lstStyle/>
        <a:p>
          <a:r>
            <a:rPr lang="en-US" dirty="0" smtClean="0"/>
            <a:t>Climate Change </a:t>
          </a:r>
          <a:endParaRPr lang="en-US" dirty="0"/>
        </a:p>
      </dgm:t>
    </dgm:pt>
    <dgm:pt modelId="{575A6B31-BFA2-4F05-B832-9E4DE18F898C}" type="parTrans" cxnId="{0525485E-53B9-4A15-83E5-A7BB6FD3BFEC}">
      <dgm:prSet/>
      <dgm:spPr/>
      <dgm:t>
        <a:bodyPr/>
        <a:lstStyle/>
        <a:p>
          <a:endParaRPr lang="en-US"/>
        </a:p>
      </dgm:t>
    </dgm:pt>
    <dgm:pt modelId="{6B9D69F4-C828-434C-AC52-03C427DBAC55}" type="sibTrans" cxnId="{0525485E-53B9-4A15-83E5-A7BB6FD3BFEC}">
      <dgm:prSet/>
      <dgm:spPr/>
      <dgm:t>
        <a:bodyPr/>
        <a:lstStyle/>
        <a:p>
          <a:endParaRPr lang="en-US"/>
        </a:p>
      </dgm:t>
    </dgm:pt>
    <dgm:pt modelId="{30D18F28-5C31-482B-A8E5-9300896D0953}">
      <dgm:prSet phldrT="[Text]"/>
      <dgm:spPr/>
      <dgm:t>
        <a:bodyPr/>
        <a:lstStyle/>
        <a:p>
          <a:r>
            <a:rPr lang="en-US" dirty="0" smtClean="0"/>
            <a:t>Present Generation  &gt;&gt;  Future Gen (SDG) </a:t>
          </a:r>
          <a:endParaRPr lang="en-US" dirty="0"/>
        </a:p>
      </dgm:t>
    </dgm:pt>
    <dgm:pt modelId="{682D6D6D-17F3-4786-B546-CC20AC5FB591}" type="parTrans" cxnId="{92B6C4C5-7BD3-489C-AD2F-2FA8A16339EE}">
      <dgm:prSet/>
      <dgm:spPr/>
      <dgm:t>
        <a:bodyPr/>
        <a:lstStyle/>
        <a:p>
          <a:endParaRPr lang="en-US"/>
        </a:p>
      </dgm:t>
    </dgm:pt>
    <dgm:pt modelId="{32F55CF0-8915-4411-AA7A-DFCC71211536}" type="sibTrans" cxnId="{92B6C4C5-7BD3-489C-AD2F-2FA8A16339EE}">
      <dgm:prSet/>
      <dgm:spPr/>
      <dgm:t>
        <a:bodyPr/>
        <a:lstStyle/>
        <a:p>
          <a:endParaRPr lang="en-US"/>
        </a:p>
      </dgm:t>
    </dgm:pt>
    <dgm:pt modelId="{B63E0726-FC81-47EE-AAA9-1047082465FA}" type="pres">
      <dgm:prSet presAssocID="{A2C08602-4EC4-4DCC-90A8-C10C32E8F1D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C2C5E-48CE-4F61-8747-093036AEB8FF}" type="pres">
      <dgm:prSet presAssocID="{06C587F2-8836-4E51-AD3F-29252D6E3624}" presName="parentLin" presStyleCnt="0"/>
      <dgm:spPr/>
      <dgm:t>
        <a:bodyPr/>
        <a:lstStyle/>
        <a:p>
          <a:endParaRPr lang="en-US"/>
        </a:p>
      </dgm:t>
    </dgm:pt>
    <dgm:pt modelId="{DA83D125-0C4C-4EAF-892C-DF176835C3B5}" type="pres">
      <dgm:prSet presAssocID="{06C587F2-8836-4E51-AD3F-29252D6E3624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3FA375A0-9590-41DC-9B94-7428CF24DFAA}" type="pres">
      <dgm:prSet presAssocID="{06C587F2-8836-4E51-AD3F-29252D6E362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C4C50-EE1F-4CEC-B9C0-171DFFE8E332}" type="pres">
      <dgm:prSet presAssocID="{06C587F2-8836-4E51-AD3F-29252D6E3624}" presName="negativeSpace" presStyleCnt="0"/>
      <dgm:spPr/>
      <dgm:t>
        <a:bodyPr/>
        <a:lstStyle/>
        <a:p>
          <a:endParaRPr lang="en-US"/>
        </a:p>
      </dgm:t>
    </dgm:pt>
    <dgm:pt modelId="{F02E250D-F468-4F7E-B9AD-53A039A2F425}" type="pres">
      <dgm:prSet presAssocID="{06C587F2-8836-4E51-AD3F-29252D6E3624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C01B1-FAEF-4664-9CA0-9196B0AF4477}" type="pres">
      <dgm:prSet presAssocID="{35D958A5-94BD-4168-9E46-044CB6044412}" presName="spaceBetweenRectangles" presStyleCnt="0"/>
      <dgm:spPr/>
      <dgm:t>
        <a:bodyPr/>
        <a:lstStyle/>
        <a:p>
          <a:endParaRPr lang="en-US"/>
        </a:p>
      </dgm:t>
    </dgm:pt>
    <dgm:pt modelId="{73596054-4D98-4F32-9756-D5C97C58ADBA}" type="pres">
      <dgm:prSet presAssocID="{F6293BF3-6180-4A55-8975-7B60981F22D1}" presName="parentLin" presStyleCnt="0"/>
      <dgm:spPr/>
      <dgm:t>
        <a:bodyPr/>
        <a:lstStyle/>
        <a:p>
          <a:endParaRPr lang="en-US"/>
        </a:p>
      </dgm:t>
    </dgm:pt>
    <dgm:pt modelId="{E2F7A3FC-E22E-4A85-BF24-5E2F15FBDA75}" type="pres">
      <dgm:prSet presAssocID="{F6293BF3-6180-4A55-8975-7B60981F22D1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5533CEE2-2C97-49FA-A125-F20D007F5B57}" type="pres">
      <dgm:prSet presAssocID="{F6293BF3-6180-4A55-8975-7B60981F22D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F3987E-D4A7-4998-ACE6-E4BBA62E270B}" type="pres">
      <dgm:prSet presAssocID="{F6293BF3-6180-4A55-8975-7B60981F22D1}" presName="negativeSpace" presStyleCnt="0"/>
      <dgm:spPr/>
      <dgm:t>
        <a:bodyPr/>
        <a:lstStyle/>
        <a:p>
          <a:endParaRPr lang="en-US"/>
        </a:p>
      </dgm:t>
    </dgm:pt>
    <dgm:pt modelId="{4C914ACB-5FE3-4DE4-BE02-1AC51967ACF4}" type="pres">
      <dgm:prSet presAssocID="{F6293BF3-6180-4A55-8975-7B60981F22D1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65F58-B8F5-48E8-AC6E-D5A4FB625C1A}" type="pres">
      <dgm:prSet presAssocID="{A40D2652-87EF-47FB-AA01-AA90A96765E4}" presName="spaceBetweenRectangles" presStyleCnt="0"/>
      <dgm:spPr/>
      <dgm:t>
        <a:bodyPr/>
        <a:lstStyle/>
        <a:p>
          <a:endParaRPr lang="en-US"/>
        </a:p>
      </dgm:t>
    </dgm:pt>
    <dgm:pt modelId="{0B0FC039-3BFC-43A3-B576-AF9CCA6EF868}" type="pres">
      <dgm:prSet presAssocID="{F928EB9B-E47D-4B52-A3C9-23A963FF2027}" presName="parentLin" presStyleCnt="0"/>
      <dgm:spPr/>
      <dgm:t>
        <a:bodyPr/>
        <a:lstStyle/>
        <a:p>
          <a:endParaRPr lang="en-US"/>
        </a:p>
      </dgm:t>
    </dgm:pt>
    <dgm:pt modelId="{49FB08A1-D4DA-486D-BC51-69E0811DE786}" type="pres">
      <dgm:prSet presAssocID="{F928EB9B-E47D-4B52-A3C9-23A963FF2027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DF83293-BC88-4B1D-AE6E-267AE0DD7AE6}" type="pres">
      <dgm:prSet presAssocID="{F928EB9B-E47D-4B52-A3C9-23A963FF202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9CCD10-4672-4489-943C-8B0B3BBA8B29}" type="pres">
      <dgm:prSet presAssocID="{F928EB9B-E47D-4B52-A3C9-23A963FF2027}" presName="negativeSpace" presStyleCnt="0"/>
      <dgm:spPr/>
      <dgm:t>
        <a:bodyPr/>
        <a:lstStyle/>
        <a:p>
          <a:endParaRPr lang="en-US"/>
        </a:p>
      </dgm:t>
    </dgm:pt>
    <dgm:pt modelId="{32C3448F-12A8-44F0-A908-049550838D2D}" type="pres">
      <dgm:prSet presAssocID="{F928EB9B-E47D-4B52-A3C9-23A963FF2027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DA83F-2D55-4A20-A9CD-FFCE4253070A}" type="pres">
      <dgm:prSet presAssocID="{D45E1EA1-1268-44C1-9499-62E94A4AEC5F}" presName="spaceBetweenRectangles" presStyleCnt="0"/>
      <dgm:spPr/>
      <dgm:t>
        <a:bodyPr/>
        <a:lstStyle/>
        <a:p>
          <a:endParaRPr lang="en-US"/>
        </a:p>
      </dgm:t>
    </dgm:pt>
    <dgm:pt modelId="{EC421F0E-DC94-443C-AD1F-F0A500F9FC83}" type="pres">
      <dgm:prSet presAssocID="{A7CAC946-BFD9-4698-BF34-84DC3E6E385E}" presName="parentLin" presStyleCnt="0"/>
      <dgm:spPr/>
      <dgm:t>
        <a:bodyPr/>
        <a:lstStyle/>
        <a:p>
          <a:endParaRPr lang="en-US"/>
        </a:p>
      </dgm:t>
    </dgm:pt>
    <dgm:pt modelId="{9A98071E-BE25-4E2F-BB70-6AFD5667D8D8}" type="pres">
      <dgm:prSet presAssocID="{A7CAC946-BFD9-4698-BF34-84DC3E6E385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644EF552-D3DD-4555-AE45-15E469F09CC3}" type="pres">
      <dgm:prSet presAssocID="{A7CAC946-BFD9-4698-BF34-84DC3E6E385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C25F4-E118-49E7-AD94-776B9D3027B2}" type="pres">
      <dgm:prSet presAssocID="{A7CAC946-BFD9-4698-BF34-84DC3E6E385E}" presName="negativeSpace" presStyleCnt="0"/>
      <dgm:spPr/>
      <dgm:t>
        <a:bodyPr/>
        <a:lstStyle/>
        <a:p>
          <a:endParaRPr lang="en-US"/>
        </a:p>
      </dgm:t>
    </dgm:pt>
    <dgm:pt modelId="{434F2618-6B22-4954-926D-D1B8D71501DE}" type="pres">
      <dgm:prSet presAssocID="{A7CAC946-BFD9-4698-BF34-84DC3E6E385E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7EAE61-5417-43CE-806D-CCD56CF72D8C}" type="presOf" srcId="{F928EB9B-E47D-4B52-A3C9-23A963FF2027}" destId="{49FB08A1-D4DA-486D-BC51-69E0811DE786}" srcOrd="0" destOrd="0" presId="urn:microsoft.com/office/officeart/2005/8/layout/list1"/>
    <dgm:cxn modelId="{23FC50F1-AF32-4DDE-9584-5B34B5FDE8C3}" type="presOf" srcId="{F6293BF3-6180-4A55-8975-7B60981F22D1}" destId="{5533CEE2-2C97-49FA-A125-F20D007F5B57}" srcOrd="1" destOrd="0" presId="urn:microsoft.com/office/officeart/2005/8/layout/list1"/>
    <dgm:cxn modelId="{65B39773-3C93-4A46-8D29-FC111148ED5E}" type="presOf" srcId="{1DDD7B30-5E72-4017-BC76-8E220CC6F459}" destId="{F02E250D-F468-4F7E-B9AD-53A039A2F425}" srcOrd="0" destOrd="0" presId="urn:microsoft.com/office/officeart/2005/8/layout/list1"/>
    <dgm:cxn modelId="{CC419ABA-4A2D-4941-8AD8-9AF10C21FA33}" srcId="{F6293BF3-6180-4A55-8975-7B60981F22D1}" destId="{39AFC395-F15E-49A7-93F3-16B292E59373}" srcOrd="0" destOrd="0" parTransId="{FE80B842-B2A3-4B66-A965-064A913D42A2}" sibTransId="{18B17A6D-BC74-4001-AD91-17F18A073C28}"/>
    <dgm:cxn modelId="{80260A07-4E70-46DE-8615-828092A89ABE}" type="presOf" srcId="{A7CAC946-BFD9-4698-BF34-84DC3E6E385E}" destId="{9A98071E-BE25-4E2F-BB70-6AFD5667D8D8}" srcOrd="0" destOrd="0" presId="urn:microsoft.com/office/officeart/2005/8/layout/list1"/>
    <dgm:cxn modelId="{B527A9FA-ED24-402F-97DD-AD05C730FE9D}" type="presOf" srcId="{30D18F28-5C31-482B-A8E5-9300896D0953}" destId="{434F2618-6B22-4954-926D-D1B8D71501DE}" srcOrd="0" destOrd="0" presId="urn:microsoft.com/office/officeart/2005/8/layout/list1"/>
    <dgm:cxn modelId="{92B6C4C5-7BD3-489C-AD2F-2FA8A16339EE}" srcId="{A7CAC946-BFD9-4698-BF34-84DC3E6E385E}" destId="{30D18F28-5C31-482B-A8E5-9300896D0953}" srcOrd="0" destOrd="0" parTransId="{682D6D6D-17F3-4786-B546-CC20AC5FB591}" sibTransId="{32F55CF0-8915-4411-AA7A-DFCC71211536}"/>
    <dgm:cxn modelId="{2CA16100-5206-4007-9F03-E7C50707EF10}" srcId="{F928EB9B-E47D-4B52-A3C9-23A963FF2027}" destId="{A1779DF6-8CC2-41FF-87ED-C2AEA54F64F8}" srcOrd="0" destOrd="0" parTransId="{B703C812-36DC-4E21-8938-3099718B8BA2}" sibTransId="{EE890C7D-A0F3-4E5B-B8DE-AEEF65AD2789}"/>
    <dgm:cxn modelId="{3F2086FC-293A-4E53-BB58-3E04259C06E1}" type="presOf" srcId="{F6293BF3-6180-4A55-8975-7B60981F22D1}" destId="{E2F7A3FC-E22E-4A85-BF24-5E2F15FBDA75}" srcOrd="0" destOrd="0" presId="urn:microsoft.com/office/officeart/2005/8/layout/list1"/>
    <dgm:cxn modelId="{DCFAE4E3-A413-469F-9D05-2818657757A0}" type="presOf" srcId="{06C587F2-8836-4E51-AD3F-29252D6E3624}" destId="{3FA375A0-9590-41DC-9B94-7428CF24DFAA}" srcOrd="1" destOrd="0" presId="urn:microsoft.com/office/officeart/2005/8/layout/list1"/>
    <dgm:cxn modelId="{D6268D7C-890F-4B3C-94BA-D4BDE47F6B66}" type="presOf" srcId="{A1779DF6-8CC2-41FF-87ED-C2AEA54F64F8}" destId="{32C3448F-12A8-44F0-A908-049550838D2D}" srcOrd="0" destOrd="0" presId="urn:microsoft.com/office/officeart/2005/8/layout/list1"/>
    <dgm:cxn modelId="{0525485E-53B9-4A15-83E5-A7BB6FD3BFEC}" srcId="{A2C08602-4EC4-4DCC-90A8-C10C32E8F1D7}" destId="{A7CAC946-BFD9-4698-BF34-84DC3E6E385E}" srcOrd="3" destOrd="0" parTransId="{575A6B31-BFA2-4F05-B832-9E4DE18F898C}" sibTransId="{6B9D69F4-C828-434C-AC52-03C427DBAC55}"/>
    <dgm:cxn modelId="{D106041E-EF52-4EB1-AECF-7978E78BFD56}" type="presOf" srcId="{A2C08602-4EC4-4DCC-90A8-C10C32E8F1D7}" destId="{B63E0726-FC81-47EE-AAA9-1047082465FA}" srcOrd="0" destOrd="0" presId="urn:microsoft.com/office/officeart/2005/8/layout/list1"/>
    <dgm:cxn modelId="{3B3E4FE2-829B-43C4-8A8A-AF40763E3491}" type="presOf" srcId="{39AFC395-F15E-49A7-93F3-16B292E59373}" destId="{4C914ACB-5FE3-4DE4-BE02-1AC51967ACF4}" srcOrd="0" destOrd="0" presId="urn:microsoft.com/office/officeart/2005/8/layout/list1"/>
    <dgm:cxn modelId="{125C4523-3487-4949-BC6B-16E5CF781EFB}" srcId="{A2C08602-4EC4-4DCC-90A8-C10C32E8F1D7}" destId="{F6293BF3-6180-4A55-8975-7B60981F22D1}" srcOrd="1" destOrd="0" parTransId="{3AF5A7FA-AB12-429C-946E-93D0FB94476D}" sibTransId="{A40D2652-87EF-47FB-AA01-AA90A96765E4}"/>
    <dgm:cxn modelId="{75BC744F-C5ED-43A4-B7E7-1C67BD95C525}" srcId="{06C587F2-8836-4E51-AD3F-29252D6E3624}" destId="{1DDD7B30-5E72-4017-BC76-8E220CC6F459}" srcOrd="0" destOrd="0" parTransId="{AB6659FB-421F-493A-BF08-0180A1DDD2E1}" sibTransId="{C05F0A90-6D42-4B19-AEAA-B027B751B19C}"/>
    <dgm:cxn modelId="{D931B3E0-BB5F-4DD9-97E9-6B32920AFD39}" type="presOf" srcId="{A7CAC946-BFD9-4698-BF34-84DC3E6E385E}" destId="{644EF552-D3DD-4555-AE45-15E469F09CC3}" srcOrd="1" destOrd="0" presId="urn:microsoft.com/office/officeart/2005/8/layout/list1"/>
    <dgm:cxn modelId="{FFDB6F09-47AB-48F2-AFFE-2A26C170F4C0}" type="presOf" srcId="{06C587F2-8836-4E51-AD3F-29252D6E3624}" destId="{DA83D125-0C4C-4EAF-892C-DF176835C3B5}" srcOrd="0" destOrd="0" presId="urn:microsoft.com/office/officeart/2005/8/layout/list1"/>
    <dgm:cxn modelId="{48E28BF0-F724-4DC4-9981-265DA44D1666}" srcId="{A2C08602-4EC4-4DCC-90A8-C10C32E8F1D7}" destId="{F928EB9B-E47D-4B52-A3C9-23A963FF2027}" srcOrd="2" destOrd="0" parTransId="{A06A2428-F78D-479D-9997-3E3C29CAA0A3}" sibTransId="{D45E1EA1-1268-44C1-9499-62E94A4AEC5F}"/>
    <dgm:cxn modelId="{D7169BFA-BCF8-458C-82D1-56F35CFDDE56}" srcId="{A2C08602-4EC4-4DCC-90A8-C10C32E8F1D7}" destId="{06C587F2-8836-4E51-AD3F-29252D6E3624}" srcOrd="0" destOrd="0" parTransId="{0462DAFC-18BC-4910-9127-4585C80E4A06}" sibTransId="{35D958A5-94BD-4168-9E46-044CB6044412}"/>
    <dgm:cxn modelId="{7F8D2CBB-FCA9-44F2-B26F-79D9C497EFD0}" type="presOf" srcId="{F928EB9B-E47D-4B52-A3C9-23A963FF2027}" destId="{8DF83293-BC88-4B1D-AE6E-267AE0DD7AE6}" srcOrd="1" destOrd="0" presId="urn:microsoft.com/office/officeart/2005/8/layout/list1"/>
    <dgm:cxn modelId="{D9D11721-7CBB-4026-B745-E7E6951A1D83}" type="presParOf" srcId="{B63E0726-FC81-47EE-AAA9-1047082465FA}" destId="{E17C2C5E-48CE-4F61-8747-093036AEB8FF}" srcOrd="0" destOrd="0" presId="urn:microsoft.com/office/officeart/2005/8/layout/list1"/>
    <dgm:cxn modelId="{ABD64AA0-5D0B-4321-8E7E-43265FB74851}" type="presParOf" srcId="{E17C2C5E-48CE-4F61-8747-093036AEB8FF}" destId="{DA83D125-0C4C-4EAF-892C-DF176835C3B5}" srcOrd="0" destOrd="0" presId="urn:microsoft.com/office/officeart/2005/8/layout/list1"/>
    <dgm:cxn modelId="{B0696CA2-93C8-4C99-8F1E-168C6CD4B977}" type="presParOf" srcId="{E17C2C5E-48CE-4F61-8747-093036AEB8FF}" destId="{3FA375A0-9590-41DC-9B94-7428CF24DFAA}" srcOrd="1" destOrd="0" presId="urn:microsoft.com/office/officeart/2005/8/layout/list1"/>
    <dgm:cxn modelId="{3C2EFED2-4056-427A-B8EA-281132F7D53A}" type="presParOf" srcId="{B63E0726-FC81-47EE-AAA9-1047082465FA}" destId="{004C4C50-EE1F-4CEC-B9C0-171DFFE8E332}" srcOrd="1" destOrd="0" presId="urn:microsoft.com/office/officeart/2005/8/layout/list1"/>
    <dgm:cxn modelId="{95783B49-82E1-49E6-BD57-58BB5358C510}" type="presParOf" srcId="{B63E0726-FC81-47EE-AAA9-1047082465FA}" destId="{F02E250D-F468-4F7E-B9AD-53A039A2F425}" srcOrd="2" destOrd="0" presId="urn:microsoft.com/office/officeart/2005/8/layout/list1"/>
    <dgm:cxn modelId="{1E9D3B03-BBAE-46BF-911C-B2F822B4DD6C}" type="presParOf" srcId="{B63E0726-FC81-47EE-AAA9-1047082465FA}" destId="{EF5C01B1-FAEF-4664-9CA0-9196B0AF4477}" srcOrd="3" destOrd="0" presId="urn:microsoft.com/office/officeart/2005/8/layout/list1"/>
    <dgm:cxn modelId="{CFCA52FF-7B27-46C2-A89B-6AE19D6CCF9F}" type="presParOf" srcId="{B63E0726-FC81-47EE-AAA9-1047082465FA}" destId="{73596054-4D98-4F32-9756-D5C97C58ADBA}" srcOrd="4" destOrd="0" presId="urn:microsoft.com/office/officeart/2005/8/layout/list1"/>
    <dgm:cxn modelId="{1B6801F7-D433-4738-A082-C58855661F02}" type="presParOf" srcId="{73596054-4D98-4F32-9756-D5C97C58ADBA}" destId="{E2F7A3FC-E22E-4A85-BF24-5E2F15FBDA75}" srcOrd="0" destOrd="0" presId="urn:microsoft.com/office/officeart/2005/8/layout/list1"/>
    <dgm:cxn modelId="{A193DCD3-1274-462C-9E9D-3DDB3A31F9A8}" type="presParOf" srcId="{73596054-4D98-4F32-9756-D5C97C58ADBA}" destId="{5533CEE2-2C97-49FA-A125-F20D007F5B57}" srcOrd="1" destOrd="0" presId="urn:microsoft.com/office/officeart/2005/8/layout/list1"/>
    <dgm:cxn modelId="{1A2931BA-F2A1-452F-A6DC-1A5C8B69F383}" type="presParOf" srcId="{B63E0726-FC81-47EE-AAA9-1047082465FA}" destId="{BBF3987E-D4A7-4998-ACE6-E4BBA62E270B}" srcOrd="5" destOrd="0" presId="urn:microsoft.com/office/officeart/2005/8/layout/list1"/>
    <dgm:cxn modelId="{78E82EF4-3D09-427B-8F00-53E6185B4AEF}" type="presParOf" srcId="{B63E0726-FC81-47EE-AAA9-1047082465FA}" destId="{4C914ACB-5FE3-4DE4-BE02-1AC51967ACF4}" srcOrd="6" destOrd="0" presId="urn:microsoft.com/office/officeart/2005/8/layout/list1"/>
    <dgm:cxn modelId="{C2F49658-72D1-4E35-860C-C3863E7FCBA8}" type="presParOf" srcId="{B63E0726-FC81-47EE-AAA9-1047082465FA}" destId="{8B065F58-B8F5-48E8-AC6E-D5A4FB625C1A}" srcOrd="7" destOrd="0" presId="urn:microsoft.com/office/officeart/2005/8/layout/list1"/>
    <dgm:cxn modelId="{8BC2E235-FCD0-4C3E-B60B-33A6ED53979A}" type="presParOf" srcId="{B63E0726-FC81-47EE-AAA9-1047082465FA}" destId="{0B0FC039-3BFC-43A3-B576-AF9CCA6EF868}" srcOrd="8" destOrd="0" presId="urn:microsoft.com/office/officeart/2005/8/layout/list1"/>
    <dgm:cxn modelId="{2CC464ED-25BD-44D2-8EA5-911797493F71}" type="presParOf" srcId="{0B0FC039-3BFC-43A3-B576-AF9CCA6EF868}" destId="{49FB08A1-D4DA-486D-BC51-69E0811DE786}" srcOrd="0" destOrd="0" presId="urn:microsoft.com/office/officeart/2005/8/layout/list1"/>
    <dgm:cxn modelId="{2BEBEB3B-857B-4FAF-987B-62BEDE0AC682}" type="presParOf" srcId="{0B0FC039-3BFC-43A3-B576-AF9CCA6EF868}" destId="{8DF83293-BC88-4B1D-AE6E-267AE0DD7AE6}" srcOrd="1" destOrd="0" presId="urn:microsoft.com/office/officeart/2005/8/layout/list1"/>
    <dgm:cxn modelId="{9029CF1B-B9B0-4C8D-A98E-30E7F357B89E}" type="presParOf" srcId="{B63E0726-FC81-47EE-AAA9-1047082465FA}" destId="{0B9CCD10-4672-4489-943C-8B0B3BBA8B29}" srcOrd="9" destOrd="0" presId="urn:microsoft.com/office/officeart/2005/8/layout/list1"/>
    <dgm:cxn modelId="{5802599F-03F6-4908-B696-22D916306572}" type="presParOf" srcId="{B63E0726-FC81-47EE-AAA9-1047082465FA}" destId="{32C3448F-12A8-44F0-A908-049550838D2D}" srcOrd="10" destOrd="0" presId="urn:microsoft.com/office/officeart/2005/8/layout/list1"/>
    <dgm:cxn modelId="{8E1F6F91-FB6B-4F80-87B4-748B85EE3F19}" type="presParOf" srcId="{B63E0726-FC81-47EE-AAA9-1047082465FA}" destId="{0FCDA83F-2D55-4A20-A9CD-FFCE4253070A}" srcOrd="11" destOrd="0" presId="urn:microsoft.com/office/officeart/2005/8/layout/list1"/>
    <dgm:cxn modelId="{2588C2DF-343E-4AB5-9A94-2F95A10B860B}" type="presParOf" srcId="{B63E0726-FC81-47EE-AAA9-1047082465FA}" destId="{EC421F0E-DC94-443C-AD1F-F0A500F9FC83}" srcOrd="12" destOrd="0" presId="urn:microsoft.com/office/officeart/2005/8/layout/list1"/>
    <dgm:cxn modelId="{2067F961-EA74-4FC2-B019-B1F3965B2B45}" type="presParOf" srcId="{EC421F0E-DC94-443C-AD1F-F0A500F9FC83}" destId="{9A98071E-BE25-4E2F-BB70-6AFD5667D8D8}" srcOrd="0" destOrd="0" presId="urn:microsoft.com/office/officeart/2005/8/layout/list1"/>
    <dgm:cxn modelId="{F4168A81-8849-45D3-99F2-1E27E859C2C2}" type="presParOf" srcId="{EC421F0E-DC94-443C-AD1F-F0A500F9FC83}" destId="{644EF552-D3DD-4555-AE45-15E469F09CC3}" srcOrd="1" destOrd="0" presId="urn:microsoft.com/office/officeart/2005/8/layout/list1"/>
    <dgm:cxn modelId="{DC0C8750-7CD9-4F46-BB95-7EF45DEC676A}" type="presParOf" srcId="{B63E0726-FC81-47EE-AAA9-1047082465FA}" destId="{AB3C25F4-E118-49E7-AD94-776B9D3027B2}" srcOrd="13" destOrd="0" presId="urn:microsoft.com/office/officeart/2005/8/layout/list1"/>
    <dgm:cxn modelId="{82482C71-95D8-4FDB-AC4D-B428ACF0A5AA}" type="presParOf" srcId="{B63E0726-FC81-47EE-AAA9-1047082465FA}" destId="{434F2618-6B22-4954-926D-D1B8D71501D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E4F431-17C0-40A8-B2AA-0D5B5390D7D4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2DA8D4-1CE5-42D5-960D-0479EDC12379}">
      <dgm:prSet phldrT="[Text]"/>
      <dgm:spPr/>
      <dgm:t>
        <a:bodyPr/>
        <a:lstStyle/>
        <a:p>
          <a:r>
            <a:rPr lang="en-US" dirty="0" smtClean="0"/>
            <a:t>Universal Policies</a:t>
          </a:r>
          <a:endParaRPr lang="en-US" dirty="0"/>
        </a:p>
      </dgm:t>
    </dgm:pt>
    <dgm:pt modelId="{06777C4C-903B-459E-AC09-67820D5E7242}" type="parTrans" cxnId="{B5F310FF-7549-4C41-9BF4-7F5A673A67DA}">
      <dgm:prSet/>
      <dgm:spPr/>
      <dgm:t>
        <a:bodyPr/>
        <a:lstStyle/>
        <a:p>
          <a:endParaRPr lang="en-US"/>
        </a:p>
      </dgm:t>
    </dgm:pt>
    <dgm:pt modelId="{B5D19AA9-DA09-49BC-B712-A0BEE442CE08}" type="sibTrans" cxnId="{B5F310FF-7549-4C41-9BF4-7F5A673A67DA}">
      <dgm:prSet/>
      <dgm:spPr/>
      <dgm:t>
        <a:bodyPr/>
        <a:lstStyle/>
        <a:p>
          <a:endParaRPr lang="en-US"/>
        </a:p>
      </dgm:t>
    </dgm:pt>
    <dgm:pt modelId="{E23B896B-6A4A-4AA0-817E-47A75518DFE1}">
      <dgm:prSet phldrT="[Text]"/>
      <dgm:spPr/>
      <dgm:t>
        <a:bodyPr/>
        <a:lstStyle/>
        <a:p>
          <a:r>
            <a:rPr lang="en-US" dirty="0" smtClean="0"/>
            <a:t>Healthcare: “Geographically”?</a:t>
          </a:r>
          <a:endParaRPr lang="en-US" dirty="0"/>
        </a:p>
      </dgm:t>
    </dgm:pt>
    <dgm:pt modelId="{6202CD7D-D710-4F5C-9142-6067023753D9}" type="parTrans" cxnId="{153947E5-9715-4208-9887-98C1C019EEC8}">
      <dgm:prSet/>
      <dgm:spPr/>
      <dgm:t>
        <a:bodyPr/>
        <a:lstStyle/>
        <a:p>
          <a:endParaRPr lang="en-US"/>
        </a:p>
      </dgm:t>
    </dgm:pt>
    <dgm:pt modelId="{794CB9A2-2F77-4A2F-ACB5-3E1164232113}" type="sibTrans" cxnId="{153947E5-9715-4208-9887-98C1C019EEC8}">
      <dgm:prSet/>
      <dgm:spPr/>
      <dgm:t>
        <a:bodyPr/>
        <a:lstStyle/>
        <a:p>
          <a:endParaRPr lang="en-US"/>
        </a:p>
      </dgm:t>
    </dgm:pt>
    <dgm:pt modelId="{CBA333F7-6C16-4FF7-8287-4755A1DAE97C}">
      <dgm:prSet phldrT="[Text]"/>
      <dgm:spPr/>
      <dgm:t>
        <a:bodyPr/>
        <a:lstStyle/>
        <a:p>
          <a:r>
            <a:rPr lang="en-US" dirty="0" smtClean="0"/>
            <a:t>PH special provisions</a:t>
          </a:r>
          <a:endParaRPr lang="en-US" dirty="0"/>
        </a:p>
      </dgm:t>
    </dgm:pt>
    <dgm:pt modelId="{3363FD0F-30A5-46DD-8DB4-FF1FF49D22C3}" type="parTrans" cxnId="{51CA2BEA-2D9E-4580-8454-8169B5901B38}">
      <dgm:prSet/>
      <dgm:spPr/>
      <dgm:t>
        <a:bodyPr/>
        <a:lstStyle/>
        <a:p>
          <a:endParaRPr lang="en-US"/>
        </a:p>
      </dgm:t>
    </dgm:pt>
    <dgm:pt modelId="{2FBC2EBC-2FEF-4CDF-9C0B-A1B57A0B74D1}" type="sibTrans" cxnId="{51CA2BEA-2D9E-4580-8454-8169B5901B38}">
      <dgm:prSet/>
      <dgm:spPr/>
      <dgm:t>
        <a:bodyPr/>
        <a:lstStyle/>
        <a:p>
          <a:endParaRPr lang="en-US"/>
        </a:p>
      </dgm:t>
    </dgm:pt>
    <dgm:pt modelId="{F2D5B5F0-D306-4629-BFBE-5258FBD854BD}">
      <dgm:prSet phldrT="[Text]"/>
      <dgm:spPr/>
      <dgm:t>
        <a:bodyPr/>
        <a:lstStyle/>
        <a:p>
          <a:r>
            <a:rPr lang="en-US" dirty="0" smtClean="0"/>
            <a:t>“Affirmative” Policies</a:t>
          </a:r>
          <a:endParaRPr lang="en-US" dirty="0"/>
        </a:p>
      </dgm:t>
    </dgm:pt>
    <dgm:pt modelId="{41F9874D-B4B7-444B-BF81-BE586F1E3403}" type="parTrans" cxnId="{A1576107-AA45-4894-898D-5701170842E4}">
      <dgm:prSet/>
      <dgm:spPr/>
      <dgm:t>
        <a:bodyPr/>
        <a:lstStyle/>
        <a:p>
          <a:endParaRPr lang="en-US"/>
        </a:p>
      </dgm:t>
    </dgm:pt>
    <dgm:pt modelId="{E7993D98-C579-4765-A5C6-63EE37736C42}" type="sibTrans" cxnId="{A1576107-AA45-4894-898D-5701170842E4}">
      <dgm:prSet/>
      <dgm:spPr/>
      <dgm:t>
        <a:bodyPr/>
        <a:lstStyle/>
        <a:p>
          <a:endParaRPr lang="en-US"/>
        </a:p>
      </dgm:t>
    </dgm:pt>
    <dgm:pt modelId="{CF192281-0EE3-45E6-81EA-A858914B0891}">
      <dgm:prSet phldrT="[Text]"/>
      <dgm:spPr/>
      <dgm:t>
        <a:bodyPr/>
        <a:lstStyle/>
        <a:p>
          <a:r>
            <a:rPr lang="en-US" dirty="0" smtClean="0"/>
            <a:t>Disaster, war, ISIS extremism, </a:t>
          </a:r>
          <a:r>
            <a:rPr lang="en-US" dirty="0" err="1" smtClean="0"/>
            <a:t>Zika</a:t>
          </a:r>
          <a:r>
            <a:rPr lang="en-US" dirty="0" smtClean="0"/>
            <a:t> Epidemic? </a:t>
          </a:r>
          <a:r>
            <a:rPr lang="en-US" dirty="0" smtClean="0">
              <a:sym typeface="Wingdings" panose="05000000000000000000" pitchFamily="2" charset="2"/>
            </a:rPr>
            <a:t></a:t>
          </a:r>
          <a:endParaRPr lang="en-US" dirty="0"/>
        </a:p>
      </dgm:t>
    </dgm:pt>
    <dgm:pt modelId="{82597991-8AA3-4E5E-84A6-8E84E1170080}" type="parTrans" cxnId="{1FE17EA9-646D-4002-A3F9-36393C0891A7}">
      <dgm:prSet/>
      <dgm:spPr/>
      <dgm:t>
        <a:bodyPr/>
        <a:lstStyle/>
        <a:p>
          <a:endParaRPr lang="en-US"/>
        </a:p>
      </dgm:t>
    </dgm:pt>
    <dgm:pt modelId="{5AC7FC08-882F-4CC1-A8DA-026559E1D4BD}" type="sibTrans" cxnId="{1FE17EA9-646D-4002-A3F9-36393C0891A7}">
      <dgm:prSet/>
      <dgm:spPr/>
      <dgm:t>
        <a:bodyPr/>
        <a:lstStyle/>
        <a:p>
          <a:endParaRPr lang="en-US"/>
        </a:p>
      </dgm:t>
    </dgm:pt>
    <dgm:pt modelId="{175E5367-B9F1-4F36-ADE1-1265DA3D4C7A}">
      <dgm:prSet phldrT="[Text]"/>
      <dgm:spPr/>
      <dgm:t>
        <a:bodyPr/>
        <a:lstStyle/>
        <a:p>
          <a:r>
            <a:rPr lang="en-US" dirty="0" smtClean="0"/>
            <a:t>Atrocity prevention</a:t>
          </a:r>
          <a:endParaRPr lang="en-US" dirty="0"/>
        </a:p>
      </dgm:t>
    </dgm:pt>
    <dgm:pt modelId="{33EDC37B-F531-48E8-BF87-487C92F663C6}" type="parTrans" cxnId="{C3E32C4A-EDF5-4EE7-B000-79F8C1621FC5}">
      <dgm:prSet/>
      <dgm:spPr/>
      <dgm:t>
        <a:bodyPr/>
        <a:lstStyle/>
        <a:p>
          <a:endParaRPr lang="en-US"/>
        </a:p>
      </dgm:t>
    </dgm:pt>
    <dgm:pt modelId="{01B57D5A-0546-4E76-90A0-28A8193478AE}" type="sibTrans" cxnId="{C3E32C4A-EDF5-4EE7-B000-79F8C1621FC5}">
      <dgm:prSet/>
      <dgm:spPr/>
      <dgm:t>
        <a:bodyPr/>
        <a:lstStyle/>
        <a:p>
          <a:endParaRPr lang="en-US"/>
        </a:p>
      </dgm:t>
    </dgm:pt>
    <dgm:pt modelId="{3E738DFC-104F-4FF4-B233-67CBB1D58D60}">
      <dgm:prSet phldrT="[Text]"/>
      <dgm:spPr/>
      <dgm:t>
        <a:bodyPr/>
        <a:lstStyle/>
        <a:p>
          <a:r>
            <a:rPr lang="en-US" dirty="0" smtClean="0"/>
            <a:t>More </a:t>
          </a:r>
          <a:r>
            <a:rPr lang="en-US" dirty="0" err="1" smtClean="0"/>
            <a:t>bol-bacchan</a:t>
          </a:r>
          <a:r>
            <a:rPr lang="en-US" dirty="0" smtClean="0"/>
            <a:t> in Mains</a:t>
          </a:r>
          <a:endParaRPr lang="en-US" dirty="0"/>
        </a:p>
      </dgm:t>
    </dgm:pt>
    <dgm:pt modelId="{D62660DB-5CB3-4E0C-9C83-117B880C860B}" type="parTrans" cxnId="{8A70AA6B-2C22-4707-9320-314A40DDA73A}">
      <dgm:prSet/>
      <dgm:spPr/>
      <dgm:t>
        <a:bodyPr/>
        <a:lstStyle/>
        <a:p>
          <a:endParaRPr lang="en-US"/>
        </a:p>
      </dgm:t>
    </dgm:pt>
    <dgm:pt modelId="{67B0D3D3-AAFE-4274-828E-5689E04BC47A}" type="sibTrans" cxnId="{8A70AA6B-2C22-4707-9320-314A40DDA73A}">
      <dgm:prSet/>
      <dgm:spPr/>
      <dgm:t>
        <a:bodyPr/>
        <a:lstStyle/>
        <a:p>
          <a:endParaRPr lang="en-US"/>
        </a:p>
      </dgm:t>
    </dgm:pt>
    <dgm:pt modelId="{99B0B4D0-1939-41EB-BF47-5B0B54B6420A}">
      <dgm:prSet phldrT="[Text]"/>
      <dgm:spPr/>
      <dgm:t>
        <a:bodyPr/>
        <a:lstStyle/>
        <a:p>
          <a:r>
            <a:rPr lang="en-US" smtClean="0"/>
            <a:t>Empowering Policies</a:t>
          </a:r>
          <a:endParaRPr lang="en-US" dirty="0"/>
        </a:p>
      </dgm:t>
    </dgm:pt>
    <dgm:pt modelId="{5742A7DF-C6ED-4637-BB08-EF3CCA0617A8}" type="parTrans" cxnId="{CE4E13B5-CC1D-43E0-8F36-1D7B5243F624}">
      <dgm:prSet/>
      <dgm:spPr/>
      <dgm:t>
        <a:bodyPr/>
        <a:lstStyle/>
        <a:p>
          <a:endParaRPr lang="en-US"/>
        </a:p>
      </dgm:t>
    </dgm:pt>
    <dgm:pt modelId="{A045AB95-A855-41AA-AFDC-4856887DCC8D}" type="sibTrans" cxnId="{CE4E13B5-CC1D-43E0-8F36-1D7B5243F624}">
      <dgm:prSet/>
      <dgm:spPr/>
      <dgm:t>
        <a:bodyPr/>
        <a:lstStyle/>
        <a:p>
          <a:endParaRPr lang="en-US"/>
        </a:p>
      </dgm:t>
    </dgm:pt>
    <dgm:pt modelId="{68E21450-51C2-4757-BCD5-6C7E674F3F85}">
      <dgm:prSet phldrT="[Text]"/>
      <dgm:spPr/>
      <dgm:t>
        <a:bodyPr/>
        <a:lstStyle/>
        <a:p>
          <a:r>
            <a:rPr lang="en-US" dirty="0" smtClean="0"/>
            <a:t>Resilient Policies</a:t>
          </a:r>
          <a:endParaRPr lang="en-US" dirty="0"/>
        </a:p>
      </dgm:t>
    </dgm:pt>
    <dgm:pt modelId="{60078C43-1BFA-4E85-837B-E01F61273265}" type="parTrans" cxnId="{B8FFA938-A069-4171-9B70-64F46E407C82}">
      <dgm:prSet/>
      <dgm:spPr/>
      <dgm:t>
        <a:bodyPr/>
        <a:lstStyle/>
        <a:p>
          <a:endParaRPr lang="en-US"/>
        </a:p>
      </dgm:t>
    </dgm:pt>
    <dgm:pt modelId="{2D00433A-0E8F-416D-8081-87CFCEF61A19}" type="sibTrans" cxnId="{B8FFA938-A069-4171-9B70-64F46E407C82}">
      <dgm:prSet/>
      <dgm:spPr/>
      <dgm:t>
        <a:bodyPr/>
        <a:lstStyle/>
        <a:p>
          <a:endParaRPr lang="en-US"/>
        </a:p>
      </dgm:t>
    </dgm:pt>
    <dgm:pt modelId="{F9CE63BB-DD20-4218-BEE9-E555CD7C6A92}">
      <dgm:prSet phldrT="[Text]"/>
      <dgm:spPr/>
      <dgm:t>
        <a:bodyPr/>
        <a:lstStyle/>
        <a:p>
          <a:r>
            <a:rPr lang="en-US" dirty="0" smtClean="0"/>
            <a:t>Civil rights promotion</a:t>
          </a:r>
          <a:endParaRPr lang="en-US" dirty="0"/>
        </a:p>
      </dgm:t>
    </dgm:pt>
    <dgm:pt modelId="{E4CBE954-5FE1-4D2E-865C-5CBF50146657}" type="parTrans" cxnId="{9747B083-8C26-4326-8491-294D6768094B}">
      <dgm:prSet/>
      <dgm:spPr/>
    </dgm:pt>
    <dgm:pt modelId="{955C0DDE-E576-4516-87D4-7522D41D8037}" type="sibTrans" cxnId="{9747B083-8C26-4326-8491-294D6768094B}">
      <dgm:prSet/>
      <dgm:spPr/>
    </dgm:pt>
    <dgm:pt modelId="{D6175C34-0AC2-4FFF-B85C-B37987E685B8}" type="pres">
      <dgm:prSet presAssocID="{0CE4F431-17C0-40A8-B2AA-0D5B5390D7D4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C770B-480A-45F8-89A6-F27D6C47F9EF}" type="pres">
      <dgm:prSet presAssocID="{0CE4F431-17C0-40A8-B2AA-0D5B5390D7D4}" presName="matrix" presStyleCnt="0"/>
      <dgm:spPr/>
    </dgm:pt>
    <dgm:pt modelId="{8DF48333-8B6D-438A-9973-046946852A92}" type="pres">
      <dgm:prSet presAssocID="{0CE4F431-17C0-40A8-B2AA-0D5B5390D7D4}" presName="tile1" presStyleLbl="node1" presStyleIdx="0" presStyleCnt="4"/>
      <dgm:spPr/>
      <dgm:t>
        <a:bodyPr/>
        <a:lstStyle/>
        <a:p>
          <a:endParaRPr lang="en-US"/>
        </a:p>
      </dgm:t>
    </dgm:pt>
    <dgm:pt modelId="{801437A7-7813-4BE9-8D3C-545048CF94CA}" type="pres">
      <dgm:prSet presAssocID="{0CE4F431-17C0-40A8-B2AA-0D5B5390D7D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97A3-ADE5-4077-957A-02F69876796A}" type="pres">
      <dgm:prSet presAssocID="{0CE4F431-17C0-40A8-B2AA-0D5B5390D7D4}" presName="tile2" presStyleLbl="node1" presStyleIdx="1" presStyleCnt="4"/>
      <dgm:spPr/>
      <dgm:t>
        <a:bodyPr/>
        <a:lstStyle/>
        <a:p>
          <a:endParaRPr lang="en-US"/>
        </a:p>
      </dgm:t>
    </dgm:pt>
    <dgm:pt modelId="{F52014CC-8037-4343-8F73-43101D3B569A}" type="pres">
      <dgm:prSet presAssocID="{0CE4F431-17C0-40A8-B2AA-0D5B5390D7D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B1FD0-864C-4E37-96B3-F3D55239AA52}" type="pres">
      <dgm:prSet presAssocID="{0CE4F431-17C0-40A8-B2AA-0D5B5390D7D4}" presName="tile3" presStyleLbl="node1" presStyleIdx="2" presStyleCnt="4"/>
      <dgm:spPr/>
      <dgm:t>
        <a:bodyPr/>
        <a:lstStyle/>
        <a:p>
          <a:endParaRPr lang="en-US"/>
        </a:p>
      </dgm:t>
    </dgm:pt>
    <dgm:pt modelId="{E4B378DB-FEE2-4E16-B0DA-B2DC6AEDEF99}" type="pres">
      <dgm:prSet presAssocID="{0CE4F431-17C0-40A8-B2AA-0D5B5390D7D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D27DA-F488-4407-B814-6227E2B12157}" type="pres">
      <dgm:prSet presAssocID="{0CE4F431-17C0-40A8-B2AA-0D5B5390D7D4}" presName="tile4" presStyleLbl="node1" presStyleIdx="3" presStyleCnt="4"/>
      <dgm:spPr/>
      <dgm:t>
        <a:bodyPr/>
        <a:lstStyle/>
        <a:p>
          <a:endParaRPr lang="en-US"/>
        </a:p>
      </dgm:t>
    </dgm:pt>
    <dgm:pt modelId="{3855E68C-3B96-4922-A501-19824013DF42}" type="pres">
      <dgm:prSet presAssocID="{0CE4F431-17C0-40A8-B2AA-0D5B5390D7D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C5E0D4-D8A9-4344-88C8-EE4B77355DCD}" type="pres">
      <dgm:prSet presAssocID="{0CE4F431-17C0-40A8-B2AA-0D5B5390D7D4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1DB41CAB-3A72-41C2-87CC-47514D2FD2FB}" type="presOf" srcId="{F2D5B5F0-D306-4629-BFBE-5258FBD854BD}" destId="{E4B378DB-FEE2-4E16-B0DA-B2DC6AEDEF99}" srcOrd="1" destOrd="0" presId="urn:microsoft.com/office/officeart/2005/8/layout/matrix1"/>
    <dgm:cxn modelId="{B39B4DEE-8DD8-45A7-877D-3F272514FDBE}" type="presOf" srcId="{F9CE63BB-DD20-4218-BEE9-E555CD7C6A92}" destId="{E4B378DB-FEE2-4E16-B0DA-B2DC6AEDEF99}" srcOrd="1" destOrd="1" presId="urn:microsoft.com/office/officeart/2005/8/layout/matrix1"/>
    <dgm:cxn modelId="{FDB4607B-C6A0-457A-876A-72CEE5218F1A}" type="presOf" srcId="{E23B896B-6A4A-4AA0-817E-47A75518DFE1}" destId="{8DF48333-8B6D-438A-9973-046946852A92}" srcOrd="0" destOrd="1" presId="urn:microsoft.com/office/officeart/2005/8/layout/matrix1"/>
    <dgm:cxn modelId="{2C4C4819-B084-498C-8423-22FFDC0B40B2}" type="presOf" srcId="{F9CE63BB-DD20-4218-BEE9-E555CD7C6A92}" destId="{228B1FD0-864C-4E37-96B3-F3D55239AA52}" srcOrd="0" destOrd="1" presId="urn:microsoft.com/office/officeart/2005/8/layout/matrix1"/>
    <dgm:cxn modelId="{1AA2D018-21DC-46CF-8229-EE3670C00D8E}" type="presOf" srcId="{3E738DFC-104F-4FF4-B233-67CBB1D58D60}" destId="{6AC5E0D4-D8A9-4344-88C8-EE4B77355DCD}" srcOrd="0" destOrd="0" presId="urn:microsoft.com/office/officeart/2005/8/layout/matrix1"/>
    <dgm:cxn modelId="{B5F310FF-7549-4C41-9BF4-7F5A673A67DA}" srcId="{3E738DFC-104F-4FF4-B233-67CBB1D58D60}" destId="{B32DA8D4-1CE5-42D5-960D-0479EDC12379}" srcOrd="0" destOrd="0" parTransId="{06777C4C-903B-459E-AC09-67820D5E7242}" sibTransId="{B5D19AA9-DA09-49BC-B712-A0BEE442CE08}"/>
    <dgm:cxn modelId="{1D518100-65CA-4F2D-8A8E-443F585BDA6B}" type="presOf" srcId="{CBA333F7-6C16-4FF7-8287-4755A1DAE97C}" destId="{F52014CC-8037-4343-8F73-43101D3B569A}" srcOrd="1" destOrd="1" presId="urn:microsoft.com/office/officeart/2005/8/layout/matrix1"/>
    <dgm:cxn modelId="{51CA2BEA-2D9E-4580-8454-8169B5901B38}" srcId="{99B0B4D0-1939-41EB-BF47-5B0B54B6420A}" destId="{CBA333F7-6C16-4FF7-8287-4755A1DAE97C}" srcOrd="0" destOrd="0" parTransId="{3363FD0F-30A5-46DD-8DB4-FF1FF49D22C3}" sibTransId="{2FBC2EBC-2FEF-4CDF-9C0B-A1B57A0B74D1}"/>
    <dgm:cxn modelId="{1FE17EA9-646D-4002-A3F9-36393C0891A7}" srcId="{68E21450-51C2-4757-BCD5-6C7E674F3F85}" destId="{CF192281-0EE3-45E6-81EA-A858914B0891}" srcOrd="0" destOrd="0" parTransId="{82597991-8AA3-4E5E-84A6-8E84E1170080}" sibTransId="{5AC7FC08-882F-4CC1-A8DA-026559E1D4BD}"/>
    <dgm:cxn modelId="{CE4E13B5-CC1D-43E0-8F36-1D7B5243F624}" srcId="{3E738DFC-104F-4FF4-B233-67CBB1D58D60}" destId="{99B0B4D0-1939-41EB-BF47-5B0B54B6420A}" srcOrd="1" destOrd="0" parTransId="{5742A7DF-C6ED-4637-BB08-EF3CCA0617A8}" sibTransId="{A045AB95-A855-41AA-AFDC-4856887DCC8D}"/>
    <dgm:cxn modelId="{DC0E35E7-05CB-4825-8CA0-E80436D4E08A}" type="presOf" srcId="{175E5367-B9F1-4F36-ADE1-1265DA3D4C7A}" destId="{228B1FD0-864C-4E37-96B3-F3D55239AA52}" srcOrd="0" destOrd="2" presId="urn:microsoft.com/office/officeart/2005/8/layout/matrix1"/>
    <dgm:cxn modelId="{8A70AA6B-2C22-4707-9320-314A40DDA73A}" srcId="{0CE4F431-17C0-40A8-B2AA-0D5B5390D7D4}" destId="{3E738DFC-104F-4FF4-B233-67CBB1D58D60}" srcOrd="0" destOrd="0" parTransId="{D62660DB-5CB3-4E0C-9C83-117B880C860B}" sibTransId="{67B0D3D3-AAFE-4274-828E-5689E04BC47A}"/>
    <dgm:cxn modelId="{1144F6C6-CD20-4A35-9EAA-1B4A85F388CA}" type="presOf" srcId="{68E21450-51C2-4757-BCD5-6C7E674F3F85}" destId="{3855E68C-3B96-4922-A501-19824013DF42}" srcOrd="1" destOrd="0" presId="urn:microsoft.com/office/officeart/2005/8/layout/matrix1"/>
    <dgm:cxn modelId="{D6C5B434-4DB2-4EB0-B1C2-4C2839EF836A}" type="presOf" srcId="{CF192281-0EE3-45E6-81EA-A858914B0891}" destId="{926D27DA-F488-4407-B814-6227E2B12157}" srcOrd="0" destOrd="1" presId="urn:microsoft.com/office/officeart/2005/8/layout/matrix1"/>
    <dgm:cxn modelId="{9747B083-8C26-4326-8491-294D6768094B}" srcId="{F2D5B5F0-D306-4629-BFBE-5258FBD854BD}" destId="{F9CE63BB-DD20-4218-BEE9-E555CD7C6A92}" srcOrd="0" destOrd="0" parTransId="{E4CBE954-5FE1-4D2E-865C-5CBF50146657}" sibTransId="{955C0DDE-E576-4516-87D4-7522D41D8037}"/>
    <dgm:cxn modelId="{153947E5-9715-4208-9887-98C1C019EEC8}" srcId="{B32DA8D4-1CE5-42D5-960D-0479EDC12379}" destId="{E23B896B-6A4A-4AA0-817E-47A75518DFE1}" srcOrd="0" destOrd="0" parTransId="{6202CD7D-D710-4F5C-9142-6067023753D9}" sibTransId="{794CB9A2-2F77-4A2F-ACB5-3E1164232113}"/>
    <dgm:cxn modelId="{E07AF2AC-E576-442F-9F5D-DE101534300E}" type="presOf" srcId="{CBA333F7-6C16-4FF7-8287-4755A1DAE97C}" destId="{1CAA97A3-ADE5-4077-957A-02F69876796A}" srcOrd="0" destOrd="1" presId="urn:microsoft.com/office/officeart/2005/8/layout/matrix1"/>
    <dgm:cxn modelId="{6DB73A93-CD33-4A9B-A9B6-6155F10BB0B8}" type="presOf" srcId="{0CE4F431-17C0-40A8-B2AA-0D5B5390D7D4}" destId="{D6175C34-0AC2-4FFF-B85C-B37987E685B8}" srcOrd="0" destOrd="0" presId="urn:microsoft.com/office/officeart/2005/8/layout/matrix1"/>
    <dgm:cxn modelId="{CAEB4FFD-1D81-497A-B851-E4895E04D5EB}" type="presOf" srcId="{175E5367-B9F1-4F36-ADE1-1265DA3D4C7A}" destId="{E4B378DB-FEE2-4E16-B0DA-B2DC6AEDEF99}" srcOrd="1" destOrd="2" presId="urn:microsoft.com/office/officeart/2005/8/layout/matrix1"/>
    <dgm:cxn modelId="{C3E32C4A-EDF5-4EE7-B000-79F8C1621FC5}" srcId="{F2D5B5F0-D306-4629-BFBE-5258FBD854BD}" destId="{175E5367-B9F1-4F36-ADE1-1265DA3D4C7A}" srcOrd="1" destOrd="0" parTransId="{33EDC37B-F531-48E8-BF87-487C92F663C6}" sibTransId="{01B57D5A-0546-4E76-90A0-28A8193478AE}"/>
    <dgm:cxn modelId="{3BA01B51-C80D-49B6-8F28-A2500B6C4345}" type="presOf" srcId="{68E21450-51C2-4757-BCD5-6C7E674F3F85}" destId="{926D27DA-F488-4407-B814-6227E2B12157}" srcOrd="0" destOrd="0" presId="urn:microsoft.com/office/officeart/2005/8/layout/matrix1"/>
    <dgm:cxn modelId="{637B26EA-0C7B-4BC0-BF4F-4648BBC479E3}" type="presOf" srcId="{B32DA8D4-1CE5-42D5-960D-0479EDC12379}" destId="{8DF48333-8B6D-438A-9973-046946852A92}" srcOrd="0" destOrd="0" presId="urn:microsoft.com/office/officeart/2005/8/layout/matrix1"/>
    <dgm:cxn modelId="{17B2D50F-55E5-4441-B420-90A7960FB3D9}" type="presOf" srcId="{CF192281-0EE3-45E6-81EA-A858914B0891}" destId="{3855E68C-3B96-4922-A501-19824013DF42}" srcOrd="1" destOrd="1" presId="urn:microsoft.com/office/officeart/2005/8/layout/matrix1"/>
    <dgm:cxn modelId="{4C0B921C-1762-4274-9B68-1F42EC5EE14E}" type="presOf" srcId="{E23B896B-6A4A-4AA0-817E-47A75518DFE1}" destId="{801437A7-7813-4BE9-8D3C-545048CF94CA}" srcOrd="1" destOrd="1" presId="urn:microsoft.com/office/officeart/2005/8/layout/matrix1"/>
    <dgm:cxn modelId="{A1576107-AA45-4894-898D-5701170842E4}" srcId="{3E738DFC-104F-4FF4-B233-67CBB1D58D60}" destId="{F2D5B5F0-D306-4629-BFBE-5258FBD854BD}" srcOrd="2" destOrd="0" parTransId="{41F9874D-B4B7-444B-BF81-BE586F1E3403}" sibTransId="{E7993D98-C579-4765-A5C6-63EE37736C42}"/>
    <dgm:cxn modelId="{675B0B57-7861-431A-A43D-628096AEA64A}" type="presOf" srcId="{99B0B4D0-1939-41EB-BF47-5B0B54B6420A}" destId="{F52014CC-8037-4343-8F73-43101D3B569A}" srcOrd="1" destOrd="0" presId="urn:microsoft.com/office/officeart/2005/8/layout/matrix1"/>
    <dgm:cxn modelId="{3F3FFA39-75DF-43F5-A9B4-FF2D5AE976A5}" type="presOf" srcId="{99B0B4D0-1939-41EB-BF47-5B0B54B6420A}" destId="{1CAA97A3-ADE5-4077-957A-02F69876796A}" srcOrd="0" destOrd="0" presId="urn:microsoft.com/office/officeart/2005/8/layout/matrix1"/>
    <dgm:cxn modelId="{B8FFA938-A069-4171-9B70-64F46E407C82}" srcId="{3E738DFC-104F-4FF4-B233-67CBB1D58D60}" destId="{68E21450-51C2-4757-BCD5-6C7E674F3F85}" srcOrd="3" destOrd="0" parTransId="{60078C43-1BFA-4E85-837B-E01F61273265}" sibTransId="{2D00433A-0E8F-416D-8081-87CFCEF61A19}"/>
    <dgm:cxn modelId="{C57E0B3C-083D-462A-A917-C2A0AC4C32E4}" type="presOf" srcId="{B32DA8D4-1CE5-42D5-960D-0479EDC12379}" destId="{801437A7-7813-4BE9-8D3C-545048CF94CA}" srcOrd="1" destOrd="0" presId="urn:microsoft.com/office/officeart/2005/8/layout/matrix1"/>
    <dgm:cxn modelId="{FBDB79A9-6729-4FE9-9790-BE47A450E35C}" type="presOf" srcId="{F2D5B5F0-D306-4629-BFBE-5258FBD854BD}" destId="{228B1FD0-864C-4E37-96B3-F3D55239AA52}" srcOrd="0" destOrd="0" presId="urn:microsoft.com/office/officeart/2005/8/layout/matrix1"/>
    <dgm:cxn modelId="{62375E22-3231-481E-94D4-154AC250B48A}" type="presParOf" srcId="{D6175C34-0AC2-4FFF-B85C-B37987E685B8}" destId="{568C770B-480A-45F8-89A6-F27D6C47F9EF}" srcOrd="0" destOrd="0" presId="urn:microsoft.com/office/officeart/2005/8/layout/matrix1"/>
    <dgm:cxn modelId="{3FBA7F9E-FFF7-4A8C-A753-83A683D159F0}" type="presParOf" srcId="{568C770B-480A-45F8-89A6-F27D6C47F9EF}" destId="{8DF48333-8B6D-438A-9973-046946852A92}" srcOrd="0" destOrd="0" presId="urn:microsoft.com/office/officeart/2005/8/layout/matrix1"/>
    <dgm:cxn modelId="{688CA996-2A1B-44B6-A395-2465153CF429}" type="presParOf" srcId="{568C770B-480A-45F8-89A6-F27D6C47F9EF}" destId="{801437A7-7813-4BE9-8D3C-545048CF94CA}" srcOrd="1" destOrd="0" presId="urn:microsoft.com/office/officeart/2005/8/layout/matrix1"/>
    <dgm:cxn modelId="{CC961AB3-218C-40B8-86CF-C164094A654D}" type="presParOf" srcId="{568C770B-480A-45F8-89A6-F27D6C47F9EF}" destId="{1CAA97A3-ADE5-4077-957A-02F69876796A}" srcOrd="2" destOrd="0" presId="urn:microsoft.com/office/officeart/2005/8/layout/matrix1"/>
    <dgm:cxn modelId="{4145418C-FFE2-4F4D-A295-99C35E3F6814}" type="presParOf" srcId="{568C770B-480A-45F8-89A6-F27D6C47F9EF}" destId="{F52014CC-8037-4343-8F73-43101D3B569A}" srcOrd="3" destOrd="0" presId="urn:microsoft.com/office/officeart/2005/8/layout/matrix1"/>
    <dgm:cxn modelId="{B1C49E1E-0E25-4C13-AA90-8629AA797AA3}" type="presParOf" srcId="{568C770B-480A-45F8-89A6-F27D6C47F9EF}" destId="{228B1FD0-864C-4E37-96B3-F3D55239AA52}" srcOrd="4" destOrd="0" presId="urn:microsoft.com/office/officeart/2005/8/layout/matrix1"/>
    <dgm:cxn modelId="{2062D200-E2A9-46F9-A78B-7B108BA11995}" type="presParOf" srcId="{568C770B-480A-45F8-89A6-F27D6C47F9EF}" destId="{E4B378DB-FEE2-4E16-B0DA-B2DC6AEDEF99}" srcOrd="5" destOrd="0" presId="urn:microsoft.com/office/officeart/2005/8/layout/matrix1"/>
    <dgm:cxn modelId="{E61010C0-E93B-4A98-A855-4BD78A14B771}" type="presParOf" srcId="{568C770B-480A-45F8-89A6-F27D6C47F9EF}" destId="{926D27DA-F488-4407-B814-6227E2B12157}" srcOrd="6" destOrd="0" presId="urn:microsoft.com/office/officeart/2005/8/layout/matrix1"/>
    <dgm:cxn modelId="{ED9CB6BF-A3BD-40FD-8768-3C38BBCE6433}" type="presParOf" srcId="{568C770B-480A-45F8-89A6-F27D6C47F9EF}" destId="{3855E68C-3B96-4922-A501-19824013DF42}" srcOrd="7" destOrd="0" presId="urn:microsoft.com/office/officeart/2005/8/layout/matrix1"/>
    <dgm:cxn modelId="{C2362858-355F-4A94-B8AD-32C9675BA1B9}" type="presParOf" srcId="{D6175C34-0AC2-4FFF-B85C-B37987E685B8}" destId="{6AC5E0D4-D8A9-4344-88C8-EE4B77355DC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133107" y="455254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1346115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HDI (0-1)</a:t>
          </a:r>
          <a:endParaRPr lang="en-US" sz="1900" kern="1200" dirty="0"/>
        </a:p>
      </dsp:txBody>
      <dsp:txXfrm>
        <a:off x="1346115" y="2159314"/>
        <a:ext cx="2106407" cy="662689"/>
      </dsp:txXfrm>
    </dsp:sp>
    <dsp:sp modelId="{E0FE2021-77F9-4D5F-9367-EDE9746EBC1A}">
      <dsp:nvSpPr>
        <dsp:cNvPr id="0" name=""/>
        <dsp:cNvSpPr/>
      </dsp:nvSpPr>
      <dsp:spPr>
        <a:xfrm>
          <a:off x="3736532" y="455254"/>
          <a:ext cx="2099567" cy="1893399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815948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HDI-inequality adj. (IHDI)</a:t>
          </a:r>
        </a:p>
      </dsp:txBody>
      <dsp:txXfrm>
        <a:off x="3815948" y="2159314"/>
        <a:ext cx="2106407" cy="662689"/>
      </dsp:txXfrm>
    </dsp:sp>
    <dsp:sp modelId="{370E0501-54B1-49AA-BAA8-1DE4BDB5A4E9}">
      <dsp:nvSpPr>
        <dsp:cNvPr id="0" name=""/>
        <dsp:cNvSpPr/>
      </dsp:nvSpPr>
      <dsp:spPr>
        <a:xfrm>
          <a:off x="30859" y="3058678"/>
          <a:ext cx="1881566" cy="189339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127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Dev. (GDI)</a:t>
          </a:r>
        </a:p>
      </dsp:txBody>
      <dsp:txXfrm>
        <a:off x="1274" y="4762738"/>
        <a:ext cx="2106407" cy="662689"/>
      </dsp:txXfrm>
    </dsp:sp>
    <dsp:sp modelId="{22797C45-D336-43A7-B8AA-FD81238EB858}">
      <dsp:nvSpPr>
        <dsp:cNvPr id="0" name=""/>
        <dsp:cNvSpPr/>
      </dsp:nvSpPr>
      <dsp:spPr>
        <a:xfrm>
          <a:off x="2344357" y="3058678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255736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Inequality (GII)</a:t>
          </a:r>
        </a:p>
      </dsp:txBody>
      <dsp:txXfrm>
        <a:off x="2557364" y="4762738"/>
        <a:ext cx="2106407" cy="662689"/>
      </dsp:txXfrm>
    </dsp:sp>
    <dsp:sp modelId="{940BC0A3-0028-4DEA-8C06-2455C32F7182}">
      <dsp:nvSpPr>
        <dsp:cNvPr id="0" name=""/>
        <dsp:cNvSpPr/>
      </dsp:nvSpPr>
      <dsp:spPr>
        <a:xfrm>
          <a:off x="5027269" y="3058678"/>
          <a:ext cx="1781760" cy="1893399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947781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Poverty </a:t>
          </a:r>
          <a:r>
            <a:rPr lang="en-US" sz="1900" kern="1200" dirty="0" err="1"/>
            <a:t>Multidim</a:t>
          </a:r>
          <a:r>
            <a:rPr lang="en-US" sz="1900" kern="1200" dirty="0"/>
            <a:t>. (MPI)</a:t>
          </a:r>
        </a:p>
      </dsp:txBody>
      <dsp:txXfrm>
        <a:off x="4947781" y="4762738"/>
        <a:ext cx="2106407" cy="6626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B0EDB-B648-4B5A-A226-83F1FC51EC71}">
      <dsp:nvSpPr>
        <dsp:cNvPr id="0" name=""/>
        <dsp:cNvSpPr/>
      </dsp:nvSpPr>
      <dsp:spPr>
        <a:xfrm>
          <a:off x="0" y="958451"/>
          <a:ext cx="2857499" cy="1714500"/>
        </a:xfrm>
        <a:prstGeom prst="rect">
          <a:avLst/>
        </a:prstGeom>
        <a:solidFill>
          <a:srgbClr val="FF000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IMR: Infant mortality Rate = death before 1</a:t>
          </a:r>
          <a:r>
            <a:rPr lang="en-US" sz="2200" kern="1200" baseline="30000" dirty="0" smtClean="0"/>
            <a:t>st</a:t>
          </a:r>
          <a:r>
            <a:rPr lang="en-US" sz="2200" kern="1200" dirty="0" smtClean="0"/>
            <a:t> birthday / 1000 live births.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28 by 2019</a:t>
          </a:r>
          <a:endParaRPr lang="en-US" sz="1700" kern="1200" dirty="0"/>
        </a:p>
      </dsp:txBody>
      <dsp:txXfrm>
        <a:off x="0" y="958451"/>
        <a:ext cx="2857499" cy="1714500"/>
      </dsp:txXfrm>
    </dsp:sp>
    <dsp:sp modelId="{1420D0BA-B7FA-4912-8B4B-DC83A5A8F102}">
      <dsp:nvSpPr>
        <dsp:cNvPr id="0" name=""/>
        <dsp:cNvSpPr/>
      </dsp:nvSpPr>
      <dsp:spPr>
        <a:xfrm>
          <a:off x="3143250" y="958451"/>
          <a:ext cx="2857499" cy="1714500"/>
        </a:xfrm>
        <a:prstGeom prst="rect">
          <a:avLst/>
        </a:prstGeom>
        <a:solidFill>
          <a:srgbClr val="FF000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Maternal Mortality Rate: within 42 days of delivery / 1 lakh live birth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100 by 2018-20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Present~ 168 </a:t>
          </a:r>
          <a:r>
            <a:rPr lang="en-US" sz="1700" kern="1200" dirty="0" smtClean="0">
              <a:sym typeface="Wingdings" panose="05000000000000000000" pitchFamily="2" charset="2"/>
            </a:rPr>
            <a:t></a:t>
          </a:r>
          <a:endParaRPr lang="en-US" sz="1700" kern="1200" dirty="0"/>
        </a:p>
      </dsp:txBody>
      <dsp:txXfrm>
        <a:off x="3143250" y="958451"/>
        <a:ext cx="2857499" cy="1714500"/>
      </dsp:txXfrm>
    </dsp:sp>
    <dsp:sp modelId="{4F2D8031-9714-4570-B453-01BDF2BDB9A7}">
      <dsp:nvSpPr>
        <dsp:cNvPr id="0" name=""/>
        <dsp:cNvSpPr/>
      </dsp:nvSpPr>
      <dsp:spPr>
        <a:xfrm>
          <a:off x="6286500" y="958451"/>
          <a:ext cx="2857499" cy="1714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Under five mortality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23 by 2025</a:t>
          </a:r>
          <a:endParaRPr lang="en-US" sz="1700" kern="1200" dirty="0"/>
        </a:p>
      </dsp:txBody>
      <dsp:txXfrm>
        <a:off x="6286500" y="958451"/>
        <a:ext cx="2857499" cy="1714500"/>
      </dsp:txXfrm>
    </dsp:sp>
    <dsp:sp modelId="{C17A42C5-0CD0-4D9A-B264-B8297C3A907E}">
      <dsp:nvSpPr>
        <dsp:cNvPr id="0" name=""/>
        <dsp:cNvSpPr/>
      </dsp:nvSpPr>
      <dsp:spPr>
        <a:xfrm>
          <a:off x="0" y="2958702"/>
          <a:ext cx="2857499" cy="1714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Premature mortality (CVD, Cancer, Diabetes </a:t>
          </a:r>
          <a:r>
            <a:rPr lang="en-US" sz="2200" kern="1200" dirty="0" err="1" smtClean="0"/>
            <a:t>etc</a:t>
          </a:r>
          <a:r>
            <a:rPr lang="en-US" sz="2200" kern="1200" dirty="0" smtClean="0"/>
            <a:t>)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25% down by 2025</a:t>
          </a:r>
          <a:endParaRPr lang="en-US" sz="1700" kern="1200" dirty="0"/>
        </a:p>
      </dsp:txBody>
      <dsp:txXfrm>
        <a:off x="0" y="2958702"/>
        <a:ext cx="2857499" cy="1714500"/>
      </dsp:txXfrm>
    </dsp:sp>
    <dsp:sp modelId="{177DF334-EED6-461D-8170-8CA0FE1BC078}">
      <dsp:nvSpPr>
        <dsp:cNvPr id="0" name=""/>
        <dsp:cNvSpPr/>
      </dsp:nvSpPr>
      <dsp:spPr>
        <a:xfrm>
          <a:off x="3143250" y="2958701"/>
          <a:ext cx="2857499" cy="1714500"/>
        </a:xfrm>
        <a:prstGeom prst="rect">
          <a:avLst/>
        </a:prstGeom>
        <a:solidFill>
          <a:schemeClr val="accent5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HIV (global target of UNAIDS)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90-90-90 By 2020</a:t>
          </a:r>
          <a:endParaRPr lang="en-US" sz="1700" kern="1200" dirty="0"/>
        </a:p>
      </dsp:txBody>
      <dsp:txXfrm>
        <a:off x="3143250" y="2958701"/>
        <a:ext cx="2857499" cy="1714500"/>
      </dsp:txXfrm>
    </dsp:sp>
    <dsp:sp modelId="{00D01276-C41E-4845-AA74-60DB0B9174C7}">
      <dsp:nvSpPr>
        <dsp:cNvPr id="0" name=""/>
        <dsp:cNvSpPr/>
      </dsp:nvSpPr>
      <dsp:spPr>
        <a:xfrm>
          <a:off x="6286500" y="2958701"/>
          <a:ext cx="2857499" cy="1714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Life expectancy @birth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70 by 2025</a:t>
          </a:r>
          <a:endParaRPr lang="en-US" sz="1700" kern="1200" dirty="0"/>
        </a:p>
      </dsp:txBody>
      <dsp:txXfrm>
        <a:off x="6286500" y="2958701"/>
        <a:ext cx="2857499" cy="1714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82ECB-16A1-4B8D-883E-EAECAC2AF449}">
      <dsp:nvSpPr>
        <dsp:cNvPr id="0" name=""/>
        <dsp:cNvSpPr/>
      </dsp:nvSpPr>
      <dsp:spPr>
        <a:xfrm>
          <a:off x="1116" y="262561"/>
          <a:ext cx="4353222" cy="181242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FREE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Drugs, diagnosis, treatment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$? 2.5% of GDP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16" y="262561"/>
        <a:ext cx="4353222" cy="1812420"/>
      </dsp:txXfrm>
    </dsp:sp>
    <dsp:sp modelId="{2729C31F-0607-4F66-A078-3F8122153C6F}">
      <dsp:nvSpPr>
        <dsp:cNvPr id="0" name=""/>
        <dsp:cNvSpPr/>
      </dsp:nvSpPr>
      <dsp:spPr>
        <a:xfrm>
          <a:off x="4789661" y="262561"/>
          <a:ext cx="4353222" cy="1812420"/>
        </a:xfrm>
        <a:prstGeom prst="rect">
          <a:avLst/>
        </a:prstGeom>
        <a:gradFill rotWithShape="0">
          <a:gsLst>
            <a:gs pos="0">
              <a:schemeClr val="accent3">
                <a:hueOff val="-1860324"/>
                <a:satOff val="-10190"/>
                <a:lumOff val="31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860324"/>
                <a:satOff val="-10190"/>
                <a:lumOff val="31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860324"/>
                <a:satOff val="-10190"/>
                <a:lumOff val="31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Centres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PHC: “wellness” (2/3</a:t>
          </a:r>
          <a:r>
            <a:rPr lang="en-US" sz="25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rd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of $)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District: secondary treatment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89661" y="262561"/>
        <a:ext cx="4353222" cy="1812420"/>
      </dsp:txXfrm>
    </dsp:sp>
    <dsp:sp modelId="{AA0D433F-9A58-4F94-B6A1-C27D951500AD}">
      <dsp:nvSpPr>
        <dsp:cNvPr id="0" name=""/>
        <dsp:cNvSpPr/>
      </dsp:nvSpPr>
      <dsp:spPr>
        <a:xfrm>
          <a:off x="1116" y="2510304"/>
          <a:ext cx="4353222" cy="2611933"/>
        </a:xfrm>
        <a:prstGeom prst="rect">
          <a:avLst/>
        </a:prstGeom>
        <a:gradFill rotWithShape="0">
          <a:gsLst>
            <a:gs pos="0">
              <a:schemeClr val="accent3">
                <a:hueOff val="-3720648"/>
                <a:satOff val="-20381"/>
                <a:lumOff val="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3720648"/>
                <a:satOff val="-20381"/>
                <a:lumOff val="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3720648"/>
                <a:satOff val="-20381"/>
                <a:lumOff val="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Surveillance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healthcare network: National Digital Health Authority (NDHA) [google drive for </a:t>
          </a:r>
          <a:r>
            <a:rPr lang="en-US" sz="25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Xray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CT scan]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2020: disease registry 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16" y="2510304"/>
        <a:ext cx="4353222" cy="2611933"/>
      </dsp:txXfrm>
    </dsp:sp>
    <dsp:sp modelId="{764A6975-D3A4-41DC-B0D5-B937EC31DC34}">
      <dsp:nvSpPr>
        <dsp:cNvPr id="0" name=""/>
        <dsp:cNvSpPr/>
      </dsp:nvSpPr>
      <dsp:spPr>
        <a:xfrm>
          <a:off x="4789661" y="2510304"/>
          <a:ext cx="4353222" cy="2611933"/>
        </a:xfrm>
        <a:prstGeom prst="rect">
          <a:avLst/>
        </a:prstGeom>
        <a:gradFill rotWithShape="0">
          <a:gsLst>
            <a:gs pos="0">
              <a:schemeClr val="accent3">
                <a:hueOff val="-5580972"/>
                <a:satOff val="-30571"/>
                <a:lumOff val="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5580972"/>
                <a:satOff val="-30571"/>
                <a:lumOff val="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5580972"/>
                <a:satOff val="-30571"/>
                <a:lumOff val="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Bolbchchan</a:t>
          </a: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medical device pricing 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rPr>
            <a:t>▼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Make In India, Generic drugs, 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AYUNASH+Yoga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in Mains</a:t>
          </a:r>
          <a:endParaRPr lang="en-US" sz="250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89661" y="2510304"/>
        <a:ext cx="4353222" cy="26119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3D130-977E-42C7-A821-7DC663E7715D}">
      <dsp:nvSpPr>
        <dsp:cNvPr id="0" name=""/>
        <dsp:cNvSpPr/>
      </dsp:nvSpPr>
      <dsp:spPr>
        <a:xfrm>
          <a:off x="0" y="0"/>
          <a:ext cx="8797925" cy="26989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PM </a:t>
          </a:r>
          <a:r>
            <a:rPr lang="en-US" sz="3000" kern="1200" dirty="0" err="1"/>
            <a:t>Suraksheet</a:t>
          </a:r>
          <a:r>
            <a:rPr lang="en-US" sz="3000" kern="1200" dirty="0"/>
            <a:t> </a:t>
          </a:r>
          <a:r>
            <a:rPr lang="en-US" sz="3000" kern="1200" dirty="0" err="1"/>
            <a:t>Matritwa</a:t>
          </a:r>
          <a:r>
            <a:rPr lang="en-US" sz="3000" kern="1200" dirty="0"/>
            <a:t> Yojana'2016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/>
            <a:t>ante-natal checkup for  pregnant women on  </a:t>
          </a:r>
          <a:r>
            <a:rPr lang="en-US" sz="2300" kern="1200" dirty="0">
              <a:solidFill>
                <a:srgbClr val="FFC000"/>
              </a:solidFill>
            </a:rPr>
            <a:t>ninth of every month by a specialist.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chemeClr val="tx1"/>
              </a:solidFill>
            </a:rPr>
            <a:t>ASHA→ Iron folic tables, vaccines, future family planning.</a:t>
          </a:r>
          <a:endParaRPr lang="en-US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/>
            <a:t>use private doctors if </a:t>
          </a:r>
          <a:r>
            <a:rPr lang="en-US" sz="2300" kern="1200" dirty="0" err="1"/>
            <a:t>sarkaari</a:t>
          </a:r>
          <a:r>
            <a:rPr lang="en-US" sz="2300" kern="1200" dirty="0"/>
            <a:t> not available</a:t>
          </a:r>
        </a:p>
      </dsp:txBody>
      <dsp:txXfrm>
        <a:off x="2029484" y="0"/>
        <a:ext cx="6768440" cy="2698998"/>
      </dsp:txXfrm>
    </dsp:sp>
    <dsp:sp modelId="{AB5468F0-990D-4D4A-96F4-F047109256B5}">
      <dsp:nvSpPr>
        <dsp:cNvPr id="0" name=""/>
        <dsp:cNvSpPr/>
      </dsp:nvSpPr>
      <dsp:spPr>
        <a:xfrm>
          <a:off x="426423" y="562471"/>
          <a:ext cx="1446537" cy="15740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90285-C28D-4B9B-ACF2-A6888D4CEC1D}">
      <dsp:nvSpPr>
        <dsp:cNvPr id="0" name=""/>
        <dsp:cNvSpPr/>
      </dsp:nvSpPr>
      <dsp:spPr>
        <a:xfrm>
          <a:off x="0" y="2968897"/>
          <a:ext cx="8797925" cy="2698998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strike="sngStrike" kern="1200" dirty="0" smtClean="0"/>
            <a:t>Janani Suraksha + </a:t>
          </a:r>
          <a:r>
            <a:rPr lang="en-US" sz="3000" strike="sngStrike" kern="1200" dirty="0" err="1" smtClean="0"/>
            <a:t>Shishu</a:t>
          </a:r>
          <a:r>
            <a:rPr lang="en-US" sz="3000" strike="sngStrike" kern="1200" dirty="0" smtClean="0"/>
            <a:t> Suraksha</a:t>
          </a:r>
          <a:endParaRPr lang="en-US" sz="3000" strike="sngStrike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sngStrike" kern="1200" dirty="0" smtClean="0"/>
            <a:t>Suraksha Yojana'05: encourage institutional delivery, To reduce MMR</a:t>
          </a:r>
          <a:endParaRPr lang="en-US" sz="2300" strike="sngStrike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strike="sngStrike" kern="1200" dirty="0" smtClean="0"/>
            <a:t>Janani </a:t>
          </a:r>
          <a:r>
            <a:rPr lang="en-US" sz="2300" strike="sngStrike" kern="1200" dirty="0" err="1" smtClean="0"/>
            <a:t>Shishu</a:t>
          </a:r>
          <a:r>
            <a:rPr lang="en-US" sz="2300" strike="sngStrike" kern="1200" dirty="0" smtClean="0"/>
            <a:t> Suraksha </a:t>
          </a:r>
          <a:r>
            <a:rPr lang="en-US" sz="2300" strike="sngStrike" kern="1200" dirty="0" err="1" smtClean="0"/>
            <a:t>Karyakram</a:t>
          </a:r>
          <a:r>
            <a:rPr lang="en-US" sz="2300" strike="sngStrike" kern="1200" dirty="0" smtClean="0"/>
            <a:t> (JSSK)'11: free delivery @Government hospital, free Caesarean delivery + child </a:t>
          </a:r>
          <a:r>
            <a:rPr lang="en-US" sz="2300" strike="sngStrike" kern="1200" dirty="0" err="1" smtClean="0"/>
            <a:t>upto</a:t>
          </a:r>
          <a:r>
            <a:rPr lang="en-US" sz="2300" strike="sngStrike" kern="1200" dirty="0" smtClean="0"/>
            <a:t> 1 year. +drug, diet, transport (102 ambulance)</a:t>
          </a:r>
          <a:endParaRPr lang="en-US" sz="2300" strike="sngStrike" kern="1200" dirty="0"/>
        </a:p>
      </dsp:txBody>
      <dsp:txXfrm>
        <a:off x="2029484" y="2968897"/>
        <a:ext cx="6768440" cy="2698998"/>
      </dsp:txXfrm>
    </dsp:sp>
    <dsp:sp modelId="{2A62C5AD-FBB0-4342-B704-C29A9F10AE3C}">
      <dsp:nvSpPr>
        <dsp:cNvPr id="0" name=""/>
        <dsp:cNvSpPr/>
      </dsp:nvSpPr>
      <dsp:spPr>
        <a:xfrm>
          <a:off x="343212" y="3238797"/>
          <a:ext cx="1612958" cy="215919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C1576-EC02-4698-A892-38BB0C8EBCF0}">
      <dsp:nvSpPr>
        <dsp:cNvPr id="0" name=""/>
        <dsp:cNvSpPr/>
      </dsp:nvSpPr>
      <dsp:spPr>
        <a:xfrm>
          <a:off x="7907" y="0"/>
          <a:ext cx="2363546" cy="64044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Mother</a:t>
          </a:r>
          <a:endParaRPr lang="en-US" sz="2900" kern="1200" dirty="0"/>
        </a:p>
      </dsp:txBody>
      <dsp:txXfrm>
        <a:off x="26665" y="18758"/>
        <a:ext cx="2326030" cy="602925"/>
      </dsp:txXfrm>
    </dsp:sp>
    <dsp:sp modelId="{C4D9EFBF-87D2-437E-B8D4-2E7419B80FDD}">
      <dsp:nvSpPr>
        <dsp:cNvPr id="0" name=""/>
        <dsp:cNvSpPr/>
      </dsp:nvSpPr>
      <dsp:spPr>
        <a:xfrm>
          <a:off x="2607808" y="2714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607808" y="144372"/>
        <a:ext cx="350750" cy="351695"/>
      </dsp:txXfrm>
    </dsp:sp>
    <dsp:sp modelId="{3EA3124E-E351-4020-AD11-AF6126628498}">
      <dsp:nvSpPr>
        <dsp:cNvPr id="0" name=""/>
        <dsp:cNvSpPr/>
      </dsp:nvSpPr>
      <dsp:spPr>
        <a:xfrm>
          <a:off x="3316872" y="0"/>
          <a:ext cx="2363546" cy="640441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New born</a:t>
          </a:r>
          <a:endParaRPr lang="en-US" sz="2900" kern="1200" dirty="0"/>
        </a:p>
      </dsp:txBody>
      <dsp:txXfrm>
        <a:off x="3335630" y="18758"/>
        <a:ext cx="2326030" cy="602925"/>
      </dsp:txXfrm>
    </dsp:sp>
    <dsp:sp modelId="{D4BEBA0E-B7EF-4B4A-A331-EA6F212CFBD9}">
      <dsp:nvSpPr>
        <dsp:cNvPr id="0" name=""/>
        <dsp:cNvSpPr/>
      </dsp:nvSpPr>
      <dsp:spPr>
        <a:xfrm>
          <a:off x="5916773" y="2714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916773" y="144372"/>
        <a:ext cx="350750" cy="351695"/>
      </dsp:txXfrm>
    </dsp:sp>
    <dsp:sp modelId="{0231FC63-DB9A-4CE2-A31F-6E66F1C095E6}">
      <dsp:nvSpPr>
        <dsp:cNvPr id="0" name=""/>
        <dsp:cNvSpPr/>
      </dsp:nvSpPr>
      <dsp:spPr>
        <a:xfrm>
          <a:off x="6625837" y="0"/>
          <a:ext cx="2363546" cy="640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Grow up?</a:t>
          </a:r>
          <a:endParaRPr lang="en-US" sz="2900" kern="1200" dirty="0"/>
        </a:p>
      </dsp:txBody>
      <dsp:txXfrm>
        <a:off x="6644595" y="18758"/>
        <a:ext cx="2326030" cy="6029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C1576-EC02-4698-A892-38BB0C8EBCF0}">
      <dsp:nvSpPr>
        <dsp:cNvPr id="0" name=""/>
        <dsp:cNvSpPr/>
      </dsp:nvSpPr>
      <dsp:spPr>
        <a:xfrm>
          <a:off x="7907" y="0"/>
          <a:ext cx="2363546" cy="8155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Mother</a:t>
          </a:r>
          <a:endParaRPr lang="en-US" sz="3700" kern="1200" dirty="0"/>
        </a:p>
      </dsp:txBody>
      <dsp:txXfrm>
        <a:off x="31793" y="23886"/>
        <a:ext cx="2315774" cy="767749"/>
      </dsp:txXfrm>
    </dsp:sp>
    <dsp:sp modelId="{C4D9EFBF-87D2-437E-B8D4-2E7419B80FDD}">
      <dsp:nvSpPr>
        <dsp:cNvPr id="0" name=""/>
        <dsp:cNvSpPr/>
      </dsp:nvSpPr>
      <dsp:spPr>
        <a:xfrm>
          <a:off x="2607808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607808" y="231912"/>
        <a:ext cx="350750" cy="351695"/>
      </dsp:txXfrm>
    </dsp:sp>
    <dsp:sp modelId="{3EA3124E-E351-4020-AD11-AF6126628498}">
      <dsp:nvSpPr>
        <dsp:cNvPr id="0" name=""/>
        <dsp:cNvSpPr/>
      </dsp:nvSpPr>
      <dsp:spPr>
        <a:xfrm>
          <a:off x="3316872" y="0"/>
          <a:ext cx="2363546" cy="815521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New born</a:t>
          </a:r>
          <a:endParaRPr lang="en-US" sz="3700" kern="1200" dirty="0"/>
        </a:p>
      </dsp:txBody>
      <dsp:txXfrm>
        <a:off x="3340758" y="23886"/>
        <a:ext cx="2315774" cy="767749"/>
      </dsp:txXfrm>
    </dsp:sp>
    <dsp:sp modelId="{D4BEBA0E-B7EF-4B4A-A331-EA6F212CFBD9}">
      <dsp:nvSpPr>
        <dsp:cNvPr id="0" name=""/>
        <dsp:cNvSpPr/>
      </dsp:nvSpPr>
      <dsp:spPr>
        <a:xfrm>
          <a:off x="5916773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5916773" y="231912"/>
        <a:ext cx="350750" cy="351695"/>
      </dsp:txXfrm>
    </dsp:sp>
    <dsp:sp modelId="{0231FC63-DB9A-4CE2-A31F-6E66F1C095E6}">
      <dsp:nvSpPr>
        <dsp:cNvPr id="0" name=""/>
        <dsp:cNvSpPr/>
      </dsp:nvSpPr>
      <dsp:spPr>
        <a:xfrm>
          <a:off x="6625837" y="0"/>
          <a:ext cx="2363546" cy="815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Grow up?</a:t>
          </a:r>
          <a:endParaRPr lang="en-US" sz="3700" kern="1200" dirty="0"/>
        </a:p>
      </dsp:txBody>
      <dsp:txXfrm>
        <a:off x="6649723" y="23886"/>
        <a:ext cx="2315774" cy="76774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C1576-EC02-4698-A892-38BB0C8EBCF0}">
      <dsp:nvSpPr>
        <dsp:cNvPr id="0" name=""/>
        <dsp:cNvSpPr/>
      </dsp:nvSpPr>
      <dsp:spPr>
        <a:xfrm>
          <a:off x="7907" y="0"/>
          <a:ext cx="2363546" cy="8155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Mother</a:t>
          </a:r>
          <a:endParaRPr lang="en-US" sz="3700" kern="1200" dirty="0"/>
        </a:p>
      </dsp:txBody>
      <dsp:txXfrm>
        <a:off x="31793" y="23886"/>
        <a:ext cx="2315774" cy="767749"/>
      </dsp:txXfrm>
    </dsp:sp>
    <dsp:sp modelId="{C4D9EFBF-87D2-437E-B8D4-2E7419B80FDD}">
      <dsp:nvSpPr>
        <dsp:cNvPr id="0" name=""/>
        <dsp:cNvSpPr/>
      </dsp:nvSpPr>
      <dsp:spPr>
        <a:xfrm>
          <a:off x="2607808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607808" y="231912"/>
        <a:ext cx="350750" cy="351695"/>
      </dsp:txXfrm>
    </dsp:sp>
    <dsp:sp modelId="{3EA3124E-E351-4020-AD11-AF6126628498}">
      <dsp:nvSpPr>
        <dsp:cNvPr id="0" name=""/>
        <dsp:cNvSpPr/>
      </dsp:nvSpPr>
      <dsp:spPr>
        <a:xfrm>
          <a:off x="3316872" y="0"/>
          <a:ext cx="2363546" cy="8155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New born</a:t>
          </a:r>
          <a:endParaRPr lang="en-US" sz="3700" kern="1200" dirty="0"/>
        </a:p>
      </dsp:txBody>
      <dsp:txXfrm>
        <a:off x="3340758" y="23886"/>
        <a:ext cx="2315774" cy="767749"/>
      </dsp:txXfrm>
    </dsp:sp>
    <dsp:sp modelId="{D4BEBA0E-B7EF-4B4A-A331-EA6F212CFBD9}">
      <dsp:nvSpPr>
        <dsp:cNvPr id="0" name=""/>
        <dsp:cNvSpPr/>
      </dsp:nvSpPr>
      <dsp:spPr>
        <a:xfrm>
          <a:off x="5916773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5916773" y="231912"/>
        <a:ext cx="350750" cy="351695"/>
      </dsp:txXfrm>
    </dsp:sp>
    <dsp:sp modelId="{0231FC63-DB9A-4CE2-A31F-6E66F1C095E6}">
      <dsp:nvSpPr>
        <dsp:cNvPr id="0" name=""/>
        <dsp:cNvSpPr/>
      </dsp:nvSpPr>
      <dsp:spPr>
        <a:xfrm>
          <a:off x="6625837" y="0"/>
          <a:ext cx="2363546" cy="815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Grow up?</a:t>
          </a:r>
          <a:endParaRPr lang="en-US" sz="3700" kern="1200" dirty="0"/>
        </a:p>
      </dsp:txBody>
      <dsp:txXfrm>
        <a:off x="6649723" y="23886"/>
        <a:ext cx="2315774" cy="76774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C1576-EC02-4698-A892-38BB0C8EBCF0}">
      <dsp:nvSpPr>
        <dsp:cNvPr id="0" name=""/>
        <dsp:cNvSpPr/>
      </dsp:nvSpPr>
      <dsp:spPr>
        <a:xfrm>
          <a:off x="7907" y="0"/>
          <a:ext cx="2363546" cy="8155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Mother</a:t>
          </a:r>
          <a:endParaRPr lang="en-US" sz="3700" kern="1200" dirty="0"/>
        </a:p>
      </dsp:txBody>
      <dsp:txXfrm>
        <a:off x="31793" y="23886"/>
        <a:ext cx="2315774" cy="767749"/>
      </dsp:txXfrm>
    </dsp:sp>
    <dsp:sp modelId="{C4D9EFBF-87D2-437E-B8D4-2E7419B80FDD}">
      <dsp:nvSpPr>
        <dsp:cNvPr id="0" name=""/>
        <dsp:cNvSpPr/>
      </dsp:nvSpPr>
      <dsp:spPr>
        <a:xfrm>
          <a:off x="2607808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607808" y="231912"/>
        <a:ext cx="350750" cy="351695"/>
      </dsp:txXfrm>
    </dsp:sp>
    <dsp:sp modelId="{3EA3124E-E351-4020-AD11-AF6126628498}">
      <dsp:nvSpPr>
        <dsp:cNvPr id="0" name=""/>
        <dsp:cNvSpPr/>
      </dsp:nvSpPr>
      <dsp:spPr>
        <a:xfrm>
          <a:off x="3316872" y="0"/>
          <a:ext cx="2363546" cy="8155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New born</a:t>
          </a:r>
          <a:endParaRPr lang="en-US" sz="3700" kern="1200" dirty="0"/>
        </a:p>
      </dsp:txBody>
      <dsp:txXfrm>
        <a:off x="3340758" y="23886"/>
        <a:ext cx="2315774" cy="767749"/>
      </dsp:txXfrm>
    </dsp:sp>
    <dsp:sp modelId="{D4BEBA0E-B7EF-4B4A-A331-EA6F212CFBD9}">
      <dsp:nvSpPr>
        <dsp:cNvPr id="0" name=""/>
        <dsp:cNvSpPr/>
      </dsp:nvSpPr>
      <dsp:spPr>
        <a:xfrm>
          <a:off x="5916773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5916773" y="231912"/>
        <a:ext cx="350750" cy="351695"/>
      </dsp:txXfrm>
    </dsp:sp>
    <dsp:sp modelId="{0231FC63-DB9A-4CE2-A31F-6E66F1C095E6}">
      <dsp:nvSpPr>
        <dsp:cNvPr id="0" name=""/>
        <dsp:cNvSpPr/>
      </dsp:nvSpPr>
      <dsp:spPr>
        <a:xfrm>
          <a:off x="6625837" y="0"/>
          <a:ext cx="2363546" cy="815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Grow up?</a:t>
          </a:r>
          <a:endParaRPr lang="en-US" sz="3700" kern="1200" dirty="0"/>
        </a:p>
      </dsp:txBody>
      <dsp:txXfrm>
        <a:off x="6649723" y="23886"/>
        <a:ext cx="2315774" cy="76774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6AAA8-7BAF-484A-970A-23D097540A0E}">
      <dsp:nvSpPr>
        <dsp:cNvPr id="0" name=""/>
        <dsp:cNvSpPr/>
      </dsp:nvSpPr>
      <dsp:spPr>
        <a:xfrm>
          <a:off x="0" y="0"/>
          <a:ext cx="8797925" cy="2431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strike="sngStrike" kern="1200" dirty="0" err="1" smtClean="0"/>
            <a:t>Rashtriya</a:t>
          </a:r>
          <a:r>
            <a:rPr lang="en-US" sz="3500" strike="sngStrike" kern="1200" dirty="0" smtClean="0"/>
            <a:t> ___ </a:t>
          </a:r>
          <a:r>
            <a:rPr lang="en-US" sz="3500" strike="sngStrike" kern="1200" dirty="0" err="1" smtClean="0"/>
            <a:t>Karyakram</a:t>
          </a:r>
          <a:endParaRPr lang="en-US" sz="3500" strike="sngStrike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strike="sngStrike" kern="1200" dirty="0" smtClean="0"/>
            <a:t>2013: Bal </a:t>
          </a:r>
          <a:r>
            <a:rPr lang="en-US" sz="2700" strike="sngStrike" kern="1200" dirty="0" err="1" smtClean="0"/>
            <a:t>Swasthya</a:t>
          </a:r>
          <a:r>
            <a:rPr lang="en-US" sz="2700" strike="sngStrike" kern="1200" dirty="0" smtClean="0"/>
            <a:t> </a:t>
          </a:r>
          <a:r>
            <a:rPr lang="en-US" sz="2700" strike="sngStrike" kern="1200" dirty="0" err="1" smtClean="0"/>
            <a:t>Karyakram</a:t>
          </a:r>
          <a:r>
            <a:rPr lang="en-US" sz="2700" strike="sngStrike" kern="1200" dirty="0" smtClean="0"/>
            <a:t>: for disease detection, disability</a:t>
          </a:r>
          <a:endParaRPr lang="en-US" sz="2700" strike="sngStrike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strike="sngStrike" kern="1200" dirty="0" smtClean="0"/>
            <a:t>2014, Jan: Kishor </a:t>
          </a:r>
          <a:r>
            <a:rPr lang="en-US" sz="2700" strike="sngStrike" kern="1200" dirty="0" err="1" smtClean="0"/>
            <a:t>Swasthya</a:t>
          </a:r>
          <a:r>
            <a:rPr lang="en-US" sz="2700" strike="sngStrike" kern="1200" dirty="0" smtClean="0"/>
            <a:t> </a:t>
          </a:r>
          <a:r>
            <a:rPr lang="en-US" sz="2700" strike="sngStrike" kern="1200" dirty="0" err="1" smtClean="0"/>
            <a:t>Karyakram</a:t>
          </a:r>
          <a:r>
            <a:rPr lang="en-US" sz="2700" strike="sngStrike" kern="1200" dirty="0" smtClean="0"/>
            <a:t>: 25 cr. adolescent , life skill, sexual health, addiction</a:t>
          </a:r>
          <a:endParaRPr lang="en-US" sz="2700" strike="sngStrike" kern="1200" dirty="0"/>
        </a:p>
      </dsp:txBody>
      <dsp:txXfrm>
        <a:off x="2002779" y="0"/>
        <a:ext cx="6795145" cy="2431944"/>
      </dsp:txXfrm>
    </dsp:sp>
    <dsp:sp modelId="{F74D2804-E51A-42E2-8600-D2D0C6DAFF76}">
      <dsp:nvSpPr>
        <dsp:cNvPr id="0" name=""/>
        <dsp:cNvSpPr/>
      </dsp:nvSpPr>
      <dsp:spPr>
        <a:xfrm>
          <a:off x="415510" y="426173"/>
          <a:ext cx="1414952" cy="15795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73C58-8AB7-470C-8FE3-81E0FFDEA436}">
      <dsp:nvSpPr>
        <dsp:cNvPr id="0" name=""/>
        <dsp:cNvSpPr/>
      </dsp:nvSpPr>
      <dsp:spPr>
        <a:xfrm>
          <a:off x="0" y="2675139"/>
          <a:ext cx="8797925" cy="243194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noStrike" kern="1200" dirty="0"/>
            <a:t>India Newborn Action Plan (INAP): 2014, Sept</a:t>
          </a:r>
          <a:r>
            <a:rPr lang="en-US" sz="2800" strike="noStrike" kern="1200" dirty="0" smtClean="0"/>
            <a:t>. </a:t>
          </a:r>
          <a:endParaRPr lang="en-US" sz="2800" strike="noStrike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noStrike" kern="1200" dirty="0" smtClean="0"/>
            <a:t>Neonatal MR: 1</a:t>
          </a:r>
          <a:r>
            <a:rPr lang="en-US" sz="2600" strike="noStrike" kern="1200" baseline="30000" dirty="0" smtClean="0"/>
            <a:t>st</a:t>
          </a:r>
          <a:r>
            <a:rPr lang="en-US" sz="2600" strike="noStrike" kern="1200" dirty="0" smtClean="0"/>
            <a:t> 28 days / 1000 live birth.</a:t>
          </a:r>
          <a:endParaRPr lang="en-US" sz="2600" strike="noStrike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noStrike" kern="1200" dirty="0"/>
            <a:t>Single digit Neonatal MR by </a:t>
          </a:r>
          <a:r>
            <a:rPr lang="en-US" sz="2600" strike="noStrike" kern="1200" dirty="0" smtClean="0"/>
            <a:t>2030 </a:t>
          </a:r>
          <a:endParaRPr lang="en-US" sz="2600" strike="noStrike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600" strike="sngStrike" kern="1200" dirty="0"/>
            <a:t>Reproductive, Maternal, </a:t>
          </a:r>
          <a:r>
            <a:rPr lang="en-IN" sz="2600" strike="sngStrike" kern="1200" dirty="0" err="1"/>
            <a:t>Newborn</a:t>
          </a:r>
          <a:r>
            <a:rPr lang="en-IN" sz="2600" strike="sngStrike" kern="1200" dirty="0"/>
            <a:t>, Child and Adolescent health (RMNCH+A)</a:t>
          </a:r>
          <a:endParaRPr lang="en-US" sz="2600" strike="sngStrike" kern="1200" dirty="0"/>
        </a:p>
      </dsp:txBody>
      <dsp:txXfrm>
        <a:off x="2002779" y="2675139"/>
        <a:ext cx="6795145" cy="2431944"/>
      </dsp:txXfrm>
    </dsp:sp>
    <dsp:sp modelId="{5C0B13C2-2CD6-41AB-82A0-54748FE0ED71}">
      <dsp:nvSpPr>
        <dsp:cNvPr id="0" name=""/>
        <dsp:cNvSpPr/>
      </dsp:nvSpPr>
      <dsp:spPr>
        <a:xfrm>
          <a:off x="415510" y="3101313"/>
          <a:ext cx="1414952" cy="15795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C1576-EC02-4698-A892-38BB0C8EBCF0}">
      <dsp:nvSpPr>
        <dsp:cNvPr id="0" name=""/>
        <dsp:cNvSpPr/>
      </dsp:nvSpPr>
      <dsp:spPr>
        <a:xfrm>
          <a:off x="7907" y="0"/>
          <a:ext cx="2363546" cy="815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strike="sngStrike" kern="1200" dirty="0" smtClean="0"/>
            <a:t>Mother</a:t>
          </a:r>
          <a:endParaRPr lang="en-US" sz="3700" strike="sngStrike" kern="1200" dirty="0"/>
        </a:p>
      </dsp:txBody>
      <dsp:txXfrm>
        <a:off x="31793" y="23886"/>
        <a:ext cx="2315774" cy="767749"/>
      </dsp:txXfrm>
    </dsp:sp>
    <dsp:sp modelId="{C4D9EFBF-87D2-437E-B8D4-2E7419B80FDD}">
      <dsp:nvSpPr>
        <dsp:cNvPr id="0" name=""/>
        <dsp:cNvSpPr/>
      </dsp:nvSpPr>
      <dsp:spPr>
        <a:xfrm>
          <a:off x="2607808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607808" y="231912"/>
        <a:ext cx="350750" cy="351695"/>
      </dsp:txXfrm>
    </dsp:sp>
    <dsp:sp modelId="{3EA3124E-E351-4020-AD11-AF6126628498}">
      <dsp:nvSpPr>
        <dsp:cNvPr id="0" name=""/>
        <dsp:cNvSpPr/>
      </dsp:nvSpPr>
      <dsp:spPr>
        <a:xfrm>
          <a:off x="3316872" y="0"/>
          <a:ext cx="2363546" cy="8155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New born</a:t>
          </a:r>
          <a:endParaRPr lang="en-US" sz="3700" kern="1200" dirty="0"/>
        </a:p>
      </dsp:txBody>
      <dsp:txXfrm>
        <a:off x="3340758" y="23886"/>
        <a:ext cx="2315774" cy="767749"/>
      </dsp:txXfrm>
    </dsp:sp>
    <dsp:sp modelId="{D4BEBA0E-B7EF-4B4A-A331-EA6F212CFBD9}">
      <dsp:nvSpPr>
        <dsp:cNvPr id="0" name=""/>
        <dsp:cNvSpPr/>
      </dsp:nvSpPr>
      <dsp:spPr>
        <a:xfrm>
          <a:off x="5916773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5916773" y="231912"/>
        <a:ext cx="350750" cy="351695"/>
      </dsp:txXfrm>
    </dsp:sp>
    <dsp:sp modelId="{0231FC63-DB9A-4CE2-A31F-6E66F1C095E6}">
      <dsp:nvSpPr>
        <dsp:cNvPr id="0" name=""/>
        <dsp:cNvSpPr/>
      </dsp:nvSpPr>
      <dsp:spPr>
        <a:xfrm>
          <a:off x="6625837" y="0"/>
          <a:ext cx="2363546" cy="815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Grow up?</a:t>
          </a:r>
          <a:endParaRPr lang="en-US" sz="3700" kern="1200" dirty="0"/>
        </a:p>
      </dsp:txBody>
      <dsp:txXfrm>
        <a:off x="6649723" y="23886"/>
        <a:ext cx="2315774" cy="76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CF015-2F94-4037-A1E5-5EEC62ADE324}">
      <dsp:nvSpPr>
        <dsp:cNvPr id="0" name=""/>
        <dsp:cNvSpPr/>
      </dsp:nvSpPr>
      <dsp:spPr>
        <a:xfrm>
          <a:off x="1009" y="438"/>
          <a:ext cx="8795905" cy="10058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National Health Mission (NHM</a:t>
          </a:r>
          <a:r>
            <a:rPr lang="en-US" sz="2800" kern="1200" dirty="0" smtClean="0"/>
            <a:t>) </a:t>
          </a:r>
          <a:br>
            <a:rPr lang="en-US" sz="2800" kern="1200" dirty="0" smtClean="0"/>
          </a:br>
          <a:r>
            <a:rPr lang="en-US" sz="2800" u="sng" kern="1200" dirty="0" smtClean="0"/>
            <a:t>27k cr </a:t>
          </a:r>
          <a:r>
            <a:rPr lang="en-US" sz="2800" kern="1200" dirty="0" smtClean="0"/>
            <a:t>in Budget 2017 [majority for Rural]</a:t>
          </a:r>
          <a:endParaRPr lang="en-US" sz="2800" kern="1200" dirty="0"/>
        </a:p>
      </dsp:txBody>
      <dsp:txXfrm>
        <a:off x="30471" y="29900"/>
        <a:ext cx="8736981" cy="946974"/>
      </dsp:txXfrm>
    </dsp:sp>
    <dsp:sp modelId="{394FA379-48B9-4FEA-B0AB-C30A5D5F1FBE}">
      <dsp:nvSpPr>
        <dsp:cNvPr id="0" name=""/>
        <dsp:cNvSpPr/>
      </dsp:nvSpPr>
      <dsp:spPr>
        <a:xfrm>
          <a:off x="18595" y="909546"/>
          <a:ext cx="2813789" cy="10058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Rural (NRHM)</a:t>
          </a:r>
        </a:p>
      </dsp:txBody>
      <dsp:txXfrm>
        <a:off x="48057" y="939008"/>
        <a:ext cx="2754865" cy="946974"/>
      </dsp:txXfrm>
    </dsp:sp>
    <dsp:sp modelId="{EA609A0E-B941-46AA-9EA8-AB20B64475B6}">
      <dsp:nvSpPr>
        <dsp:cNvPr id="0" name=""/>
        <dsp:cNvSpPr/>
      </dsp:nvSpPr>
      <dsp:spPr>
        <a:xfrm>
          <a:off x="3052166" y="909549"/>
          <a:ext cx="5745758" cy="10058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Urban Health Mission (NUHM)</a:t>
          </a:r>
        </a:p>
      </dsp:txBody>
      <dsp:txXfrm>
        <a:off x="3081628" y="939011"/>
        <a:ext cx="5686834" cy="946974"/>
      </dsp:txXfrm>
    </dsp:sp>
    <dsp:sp modelId="{22BDDB22-0D18-45DE-BAC9-2E7853DFC385}">
      <dsp:nvSpPr>
        <dsp:cNvPr id="0" name=""/>
        <dsp:cNvSpPr/>
      </dsp:nvSpPr>
      <dsp:spPr>
        <a:xfrm>
          <a:off x="3068743" y="2064837"/>
          <a:ext cx="2813789" cy="10058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 dirty="0"/>
            <a:t>Pop </a:t>
          </a:r>
          <a:r>
            <a:rPr lang="en-US" sz="2800" kern="1200" dirty="0" smtClean="0"/>
            <a:t>&gt;50k (IYB)</a:t>
          </a:r>
          <a:endParaRPr lang="en-US" sz="2800" kern="1200" dirty="0"/>
        </a:p>
      </dsp:txBody>
      <dsp:txXfrm>
        <a:off x="3098205" y="2094299"/>
        <a:ext cx="2754865" cy="946974"/>
      </dsp:txXfrm>
    </dsp:sp>
    <dsp:sp modelId="{6F38DF84-199C-4C48-9459-C562E2F71E09}">
      <dsp:nvSpPr>
        <dsp:cNvPr id="0" name=""/>
        <dsp:cNvSpPr/>
      </dsp:nvSpPr>
      <dsp:spPr>
        <a:xfrm>
          <a:off x="5984135" y="2064837"/>
          <a:ext cx="2813789" cy="10058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ASHA workers...yes (since 2013)</a:t>
          </a:r>
        </a:p>
      </dsp:txBody>
      <dsp:txXfrm>
        <a:off x="6013597" y="2094299"/>
        <a:ext cx="2754865" cy="9469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A87BA-A56F-4A75-9AAB-369A62AB0525}">
      <dsp:nvSpPr>
        <dsp:cNvPr id="0" name=""/>
        <dsp:cNvSpPr/>
      </dsp:nvSpPr>
      <dsp:spPr>
        <a:xfrm>
          <a:off x="278" y="1410"/>
          <a:ext cx="8797367" cy="75558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Jt. Program for Non-Communicable  Diseases  (NCDs)- heart, diabetes, cancer</a:t>
          </a:r>
          <a:endParaRPr lang="en-US" sz="2000" kern="1200" dirty="0"/>
        </a:p>
      </dsp:txBody>
      <dsp:txXfrm>
        <a:off x="22408" y="23540"/>
        <a:ext cx="8753107" cy="711325"/>
      </dsp:txXfrm>
    </dsp:sp>
    <dsp:sp modelId="{A1EF63D4-9DBB-40A5-A857-57D52F6B4187}">
      <dsp:nvSpPr>
        <dsp:cNvPr id="0" name=""/>
        <dsp:cNvSpPr/>
      </dsp:nvSpPr>
      <dsp:spPr>
        <a:xfrm>
          <a:off x="26646" y="610398"/>
          <a:ext cx="2972736" cy="1542925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/>
            <a:t>Health </a:t>
          </a:r>
          <a:endParaRPr lang="en-US" sz="3700" kern="1200" dirty="0" smtClean="0"/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Ministry</a:t>
          </a:r>
          <a:endParaRPr lang="en-US" sz="3700" kern="1200" dirty="0"/>
        </a:p>
      </dsp:txBody>
      <dsp:txXfrm>
        <a:off x="71837" y="655589"/>
        <a:ext cx="2882354" cy="1452543"/>
      </dsp:txXfrm>
    </dsp:sp>
    <dsp:sp modelId="{FEFD8D78-5208-4A7A-9012-4668EB96501C}">
      <dsp:nvSpPr>
        <dsp:cNvPr id="0" name=""/>
        <dsp:cNvSpPr/>
      </dsp:nvSpPr>
      <dsp:spPr>
        <a:xfrm>
          <a:off x="3223003" y="610398"/>
          <a:ext cx="5574921" cy="1542925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AYU(Na)SH </a:t>
          </a:r>
          <a:r>
            <a:rPr lang="en-US" sz="2000" kern="1200" dirty="0"/>
            <a:t>Min</a:t>
          </a:r>
          <a:r>
            <a:rPr lang="en-US" sz="2000" kern="1200" dirty="0" smtClean="0"/>
            <a:t>. (Formed in 2014)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Tibetan: Sowa </a:t>
          </a:r>
          <a:r>
            <a:rPr lang="en-US" sz="2000" kern="1200" dirty="0" err="1" smtClean="0"/>
            <a:t>rigpa</a:t>
          </a:r>
          <a:r>
            <a:rPr lang="en-US" sz="2000" kern="1200" dirty="0" smtClean="0"/>
            <a:t> latest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21</a:t>
          </a:r>
          <a:r>
            <a:rPr lang="en-US" sz="2000" kern="1200" baseline="30000" dirty="0" smtClean="0"/>
            <a:t>st</a:t>
          </a:r>
          <a:r>
            <a:rPr lang="en-US" sz="2000" kern="1200" dirty="0" smtClean="0"/>
            <a:t> June: Intl. Yoga Day by UNGA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AYUSH drugs as such fall under D&amp;C Act ‘40</a:t>
          </a:r>
        </a:p>
      </dsp:txBody>
      <dsp:txXfrm>
        <a:off x="3268194" y="655589"/>
        <a:ext cx="5484539" cy="145254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C1576-EC02-4698-A892-38BB0C8EBCF0}">
      <dsp:nvSpPr>
        <dsp:cNvPr id="0" name=""/>
        <dsp:cNvSpPr/>
      </dsp:nvSpPr>
      <dsp:spPr>
        <a:xfrm>
          <a:off x="7907" y="0"/>
          <a:ext cx="2363546" cy="815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strike="sngStrike" kern="1200" dirty="0" smtClean="0"/>
            <a:t>Mother</a:t>
          </a:r>
          <a:endParaRPr lang="en-US" sz="3700" strike="sngStrike" kern="1200" dirty="0"/>
        </a:p>
      </dsp:txBody>
      <dsp:txXfrm>
        <a:off x="31793" y="23886"/>
        <a:ext cx="2315774" cy="767749"/>
      </dsp:txXfrm>
    </dsp:sp>
    <dsp:sp modelId="{C4D9EFBF-87D2-437E-B8D4-2E7419B80FDD}">
      <dsp:nvSpPr>
        <dsp:cNvPr id="0" name=""/>
        <dsp:cNvSpPr/>
      </dsp:nvSpPr>
      <dsp:spPr>
        <a:xfrm>
          <a:off x="2607808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607808" y="231912"/>
        <a:ext cx="350750" cy="351695"/>
      </dsp:txXfrm>
    </dsp:sp>
    <dsp:sp modelId="{3EA3124E-E351-4020-AD11-AF6126628498}">
      <dsp:nvSpPr>
        <dsp:cNvPr id="0" name=""/>
        <dsp:cNvSpPr/>
      </dsp:nvSpPr>
      <dsp:spPr>
        <a:xfrm>
          <a:off x="3316872" y="0"/>
          <a:ext cx="2363546" cy="815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strike="sngStrike" kern="1200" dirty="0" smtClean="0"/>
            <a:t>New born</a:t>
          </a:r>
          <a:endParaRPr lang="en-US" sz="3700" strike="sngStrike" kern="1200" dirty="0"/>
        </a:p>
      </dsp:txBody>
      <dsp:txXfrm>
        <a:off x="3340758" y="23886"/>
        <a:ext cx="2315774" cy="767749"/>
      </dsp:txXfrm>
    </dsp:sp>
    <dsp:sp modelId="{D4BEBA0E-B7EF-4B4A-A331-EA6F212CFBD9}">
      <dsp:nvSpPr>
        <dsp:cNvPr id="0" name=""/>
        <dsp:cNvSpPr/>
      </dsp:nvSpPr>
      <dsp:spPr>
        <a:xfrm>
          <a:off x="5916773" y="114680"/>
          <a:ext cx="501071" cy="586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5916773" y="231912"/>
        <a:ext cx="350750" cy="351695"/>
      </dsp:txXfrm>
    </dsp:sp>
    <dsp:sp modelId="{0231FC63-DB9A-4CE2-A31F-6E66F1C095E6}">
      <dsp:nvSpPr>
        <dsp:cNvPr id="0" name=""/>
        <dsp:cNvSpPr/>
      </dsp:nvSpPr>
      <dsp:spPr>
        <a:xfrm>
          <a:off x="6625837" y="0"/>
          <a:ext cx="2363546" cy="8155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Grow up?</a:t>
          </a:r>
          <a:endParaRPr lang="en-US" sz="3700" kern="1200" dirty="0"/>
        </a:p>
      </dsp:txBody>
      <dsp:txXfrm>
        <a:off x="6649723" y="23886"/>
        <a:ext cx="2315774" cy="76774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805EC-57E1-4C75-A491-06805B7CC38B}">
      <dsp:nvSpPr>
        <dsp:cNvPr id="0" name=""/>
        <dsp:cNvSpPr/>
      </dsp:nvSpPr>
      <dsp:spPr>
        <a:xfrm>
          <a:off x="0" y="0"/>
          <a:ext cx="6096000" cy="109721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Action plan to eliminate</a:t>
          </a:r>
          <a:endParaRPr lang="en-US" sz="5100" kern="1200" dirty="0"/>
        </a:p>
      </dsp:txBody>
      <dsp:txXfrm>
        <a:off x="0" y="0"/>
        <a:ext cx="6096000" cy="1097210"/>
      </dsp:txXfrm>
    </dsp:sp>
    <dsp:sp modelId="{60207799-39AF-4984-A2E9-267EF5D5691D}">
      <dsp:nvSpPr>
        <dsp:cNvPr id="0" name=""/>
        <dsp:cNvSpPr/>
      </dsp:nvSpPr>
      <dsp:spPr>
        <a:xfrm>
          <a:off x="0" y="1097210"/>
          <a:ext cx="1523999" cy="2304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2017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Kala Azar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/>
            <a:t>Filariasis</a:t>
          </a:r>
          <a:endParaRPr lang="en-US" sz="2500" kern="1200" dirty="0"/>
        </a:p>
      </dsp:txBody>
      <dsp:txXfrm>
        <a:off x="0" y="1097210"/>
        <a:ext cx="1523999" cy="2304141"/>
      </dsp:txXfrm>
    </dsp:sp>
    <dsp:sp modelId="{452DEE7B-B75D-4583-A71E-1D89B9CB48F7}">
      <dsp:nvSpPr>
        <dsp:cNvPr id="0" name=""/>
        <dsp:cNvSpPr/>
      </dsp:nvSpPr>
      <dsp:spPr>
        <a:xfrm>
          <a:off x="1523999" y="1097210"/>
          <a:ext cx="1523999" cy="2304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2018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Leprosy</a:t>
          </a:r>
          <a:endParaRPr lang="en-US" sz="2500" kern="1200" dirty="0"/>
        </a:p>
      </dsp:txBody>
      <dsp:txXfrm>
        <a:off x="1523999" y="1097210"/>
        <a:ext cx="1523999" cy="2304141"/>
      </dsp:txXfrm>
    </dsp:sp>
    <dsp:sp modelId="{1C3F2B38-C215-4E7B-A4D1-07BE4B67B969}">
      <dsp:nvSpPr>
        <dsp:cNvPr id="0" name=""/>
        <dsp:cNvSpPr/>
      </dsp:nvSpPr>
      <dsp:spPr>
        <a:xfrm>
          <a:off x="3047999" y="1097210"/>
          <a:ext cx="1523999" cy="2304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2020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Measles</a:t>
          </a:r>
          <a:endParaRPr lang="en-US" sz="2500" kern="1200" dirty="0"/>
        </a:p>
      </dsp:txBody>
      <dsp:txXfrm>
        <a:off x="3047999" y="1097210"/>
        <a:ext cx="1523999" cy="2304141"/>
      </dsp:txXfrm>
    </dsp:sp>
    <dsp:sp modelId="{45853371-A033-401F-A9CE-2F7B3EFE9156}">
      <dsp:nvSpPr>
        <dsp:cNvPr id="0" name=""/>
        <dsp:cNvSpPr/>
      </dsp:nvSpPr>
      <dsp:spPr>
        <a:xfrm>
          <a:off x="4572000" y="1097210"/>
          <a:ext cx="1523999" cy="2304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2025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TB</a:t>
          </a:r>
          <a:endParaRPr lang="en-US" sz="2500" kern="1200" dirty="0"/>
        </a:p>
      </dsp:txBody>
      <dsp:txXfrm>
        <a:off x="4572000" y="1097210"/>
        <a:ext cx="1523999" cy="2304141"/>
      </dsp:txXfrm>
    </dsp:sp>
    <dsp:sp modelId="{AE201D50-B13D-4BEE-890B-AE599464AED3}">
      <dsp:nvSpPr>
        <dsp:cNvPr id="0" name=""/>
        <dsp:cNvSpPr/>
      </dsp:nvSpPr>
      <dsp:spPr>
        <a:xfrm>
          <a:off x="0" y="3401351"/>
          <a:ext cx="6096000" cy="25601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075E3-70FC-44D5-9D5F-49200875B775}">
      <dsp:nvSpPr>
        <dsp:cNvPr id="0" name=""/>
        <dsp:cNvSpPr/>
      </dsp:nvSpPr>
      <dsp:spPr>
        <a:xfrm>
          <a:off x="0" y="0"/>
          <a:ext cx="8797925" cy="23412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86</a:t>
          </a:r>
          <a:r>
            <a:rPr lang="en-US" sz="2400" kern="1200" baseline="30000" dirty="0" smtClean="0"/>
            <a:t>th</a:t>
          </a:r>
          <a:r>
            <a:rPr lang="en-US" sz="2400" kern="1200" dirty="0" smtClean="0"/>
            <a:t> Amendment Act 2002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Free-compulsory education for 6-14. [FR: 21a + FD: 51A];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RTE Act 2009: 25% to EWS in public |Private schools but not MINORITY inst.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“No detention” till class8.  [actually CCE, but all ‘passed’]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But </a:t>
          </a:r>
          <a:r>
            <a:rPr lang="en-US" sz="1800" kern="1200" dirty="0" err="1" smtClean="0"/>
            <a:t>Javdekar</a:t>
          </a:r>
          <a:r>
            <a:rPr lang="en-US" sz="1800" kern="1200" dirty="0" smtClean="0"/>
            <a:t>: Exam @5 &amp; @8, after second attempt then “FAIL” [optional, 2018;] Delhi, Rajasthan already amended but HRD says, central act we’ll amend. </a:t>
          </a:r>
        </a:p>
      </dsp:txBody>
      <dsp:txXfrm>
        <a:off x="1954583" y="0"/>
        <a:ext cx="6843341" cy="2341231"/>
      </dsp:txXfrm>
    </dsp:sp>
    <dsp:sp modelId="{A7A91933-67E3-4401-BBD6-3EEB5464AFBC}">
      <dsp:nvSpPr>
        <dsp:cNvPr id="0" name=""/>
        <dsp:cNvSpPr/>
      </dsp:nvSpPr>
      <dsp:spPr>
        <a:xfrm>
          <a:off x="359836" y="390621"/>
          <a:ext cx="1429909" cy="155998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4C8C2FE-2022-461A-BEBB-24A8888F95BC}">
      <dsp:nvSpPr>
        <dsp:cNvPr id="0" name=""/>
        <dsp:cNvSpPr/>
      </dsp:nvSpPr>
      <dsp:spPr>
        <a:xfrm>
          <a:off x="0" y="2576750"/>
          <a:ext cx="8797925" cy="14789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SSA (2001)- Budget’17</a:t>
          </a:r>
          <a:r>
            <a:rPr lang="en-US" sz="2500" u="sng" kern="1200" dirty="0" smtClean="0"/>
            <a:t>: 23500 cr.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implement RTE (hard, soft infra)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2015: Subcomponent: </a:t>
          </a:r>
          <a:r>
            <a:rPr lang="en-US" sz="2000" kern="1200" dirty="0" err="1" smtClean="0"/>
            <a:t>Padhe</a:t>
          </a:r>
          <a:r>
            <a:rPr lang="en-US" sz="2000" kern="1200" dirty="0" smtClean="0"/>
            <a:t> Bharat </a:t>
          </a:r>
          <a:r>
            <a:rPr lang="en-US" sz="2000" kern="1200" dirty="0" err="1" smtClean="0"/>
            <a:t>Badhe</a:t>
          </a:r>
          <a:r>
            <a:rPr lang="en-US" sz="2000" kern="1200" dirty="0" smtClean="0"/>
            <a:t> Bharat (SSA): Improve learning outcomes, Maths, reading- extra classes @class1 and 2. </a:t>
          </a:r>
        </a:p>
      </dsp:txBody>
      <dsp:txXfrm>
        <a:off x="1954583" y="2576750"/>
        <a:ext cx="6843341" cy="1478947"/>
      </dsp:txXfrm>
    </dsp:sp>
    <dsp:sp modelId="{04017B7B-E618-4A66-8D9C-33F882D67C59}">
      <dsp:nvSpPr>
        <dsp:cNvPr id="0" name=""/>
        <dsp:cNvSpPr/>
      </dsp:nvSpPr>
      <dsp:spPr>
        <a:xfrm>
          <a:off x="298919" y="2536230"/>
          <a:ext cx="1551742" cy="155998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632796F-3075-4088-BBA0-F61F074AB7D4}">
      <dsp:nvSpPr>
        <dsp:cNvPr id="0" name=""/>
        <dsp:cNvSpPr/>
      </dsp:nvSpPr>
      <dsp:spPr>
        <a:xfrm>
          <a:off x="0" y="4359584"/>
          <a:ext cx="8797925" cy="14232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MDM </a:t>
          </a:r>
          <a:r>
            <a:rPr lang="en-US" sz="2500" u="sng" kern="1200" dirty="0" smtClean="0"/>
            <a:t>(Rs. 10k cr) </a:t>
          </a:r>
          <a:r>
            <a:rPr lang="en-US" sz="2500" kern="1200" dirty="0" smtClean="0"/>
            <a:t>| Dept of School Education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Food, ration (class 1 to 8) in Govt school, </a:t>
          </a:r>
          <a:r>
            <a:rPr lang="en-US" sz="2000" kern="1200" dirty="0" err="1" smtClean="0"/>
            <a:t>Madresa</a:t>
          </a:r>
          <a:r>
            <a:rPr lang="en-US" sz="2000" kern="1200" dirty="0" smtClean="0"/>
            <a:t>, </a:t>
          </a:r>
          <a:r>
            <a:rPr lang="en-US" sz="2000" kern="1200" dirty="0" err="1" smtClean="0"/>
            <a:t>Maqtab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Adhar</a:t>
          </a:r>
          <a:r>
            <a:rPr lang="en-US" sz="2000" kern="1200" dirty="0" smtClean="0"/>
            <a:t> compulsory</a:t>
          </a:r>
          <a:endParaRPr lang="en-US" sz="2000" kern="1200" dirty="0"/>
        </a:p>
      </dsp:txBody>
      <dsp:txXfrm>
        <a:off x="1954583" y="4359584"/>
        <a:ext cx="6843341" cy="1423255"/>
      </dsp:txXfrm>
    </dsp:sp>
    <dsp:sp modelId="{FA85CE9A-F45A-4CF1-8442-7EB49B2BF3D3}">
      <dsp:nvSpPr>
        <dsp:cNvPr id="0" name=""/>
        <dsp:cNvSpPr/>
      </dsp:nvSpPr>
      <dsp:spPr>
        <a:xfrm>
          <a:off x="400562" y="4291217"/>
          <a:ext cx="1348457" cy="155998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075E3-70FC-44D5-9D5F-49200875B775}">
      <dsp:nvSpPr>
        <dsp:cNvPr id="0" name=""/>
        <dsp:cNvSpPr/>
      </dsp:nvSpPr>
      <dsp:spPr>
        <a:xfrm>
          <a:off x="0" y="0"/>
          <a:ext cx="8797925" cy="1791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Ok class 1 to 8 finished </a:t>
          </a:r>
          <a:r>
            <a:rPr lang="en-US" sz="2700" kern="1200" dirty="0" err="1" smtClean="0"/>
            <a:t>then..Higher</a:t>
          </a:r>
          <a:r>
            <a:rPr lang="en-US" sz="2700" kern="1200" dirty="0" smtClean="0"/>
            <a:t> Education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RMSA: </a:t>
          </a:r>
          <a:r>
            <a:rPr lang="en-US" sz="2100" kern="1200" dirty="0" err="1" smtClean="0"/>
            <a:t>Madhyamik</a:t>
          </a:r>
          <a:r>
            <a:rPr lang="en-US" sz="2100" kern="1200" dirty="0" smtClean="0"/>
            <a:t> [higher secondary schools] </a:t>
          </a:r>
          <a:r>
            <a:rPr lang="en-US" sz="2100" strike="sngStrike" kern="1200" dirty="0" smtClean="0"/>
            <a:t>2020 [3830 cr.]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RUSA: </a:t>
          </a:r>
          <a:r>
            <a:rPr lang="en-US" sz="2100" kern="1200" dirty="0" err="1" smtClean="0"/>
            <a:t>Ucchatar</a:t>
          </a:r>
          <a:r>
            <a:rPr lang="en-US" sz="2100" kern="1200" dirty="0" smtClean="0"/>
            <a:t> (new college </a:t>
          </a:r>
          <a:r>
            <a:rPr lang="en-US" sz="2100" kern="1200" dirty="0" err="1" smtClean="0"/>
            <a:t>univ</a:t>
          </a:r>
          <a:r>
            <a:rPr lang="en-US" sz="2100" kern="1200" dirty="0" smtClean="0"/>
            <a:t>) </a:t>
          </a:r>
          <a:r>
            <a:rPr lang="en-US" sz="2100" strike="sngStrike" kern="1200" dirty="0" smtClean="0"/>
            <a:t>[1300 cr.]</a:t>
          </a:r>
        </a:p>
      </dsp:txBody>
      <dsp:txXfrm>
        <a:off x="1938728" y="0"/>
        <a:ext cx="6859196" cy="1791432"/>
      </dsp:txXfrm>
    </dsp:sp>
    <dsp:sp modelId="{A7A91933-67E3-4401-BBD6-3EEB5464AFBC}">
      <dsp:nvSpPr>
        <dsp:cNvPr id="0" name=""/>
        <dsp:cNvSpPr/>
      </dsp:nvSpPr>
      <dsp:spPr>
        <a:xfrm>
          <a:off x="179143" y="378529"/>
          <a:ext cx="1759585" cy="103437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CA6B136-1645-4662-9FAD-494E709EB102}">
      <dsp:nvSpPr>
        <dsp:cNvPr id="0" name=""/>
        <dsp:cNvSpPr/>
      </dsp:nvSpPr>
      <dsp:spPr>
        <a:xfrm>
          <a:off x="0" y="1970576"/>
          <a:ext cx="8797925" cy="1791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2790486"/>
                <a:satOff val="-15286"/>
                <a:lumOff val="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2790486"/>
                <a:satOff val="-15286"/>
                <a:lumOff val="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2790486"/>
                <a:satOff val="-15286"/>
                <a:lumOff val="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Teachers and Adults </a:t>
          </a:r>
          <a:r>
            <a:rPr lang="en-US" sz="2700" strike="sngStrike" kern="1200" dirty="0" smtClean="0"/>
            <a:t>[925 cr.]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Pt. Madan Mohan Malviya Training program (budget 2014)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Sakshar</a:t>
          </a:r>
          <a:r>
            <a:rPr lang="en-US" sz="2100" kern="1200" dirty="0" smtClean="0"/>
            <a:t> Bharat: adult literacy </a:t>
          </a:r>
          <a:r>
            <a:rPr lang="hi-IN" sz="2100" kern="1200" dirty="0" smtClean="0"/>
            <a:t>[प्रौढ़ साक्षरता]</a:t>
          </a:r>
          <a:endParaRPr lang="en-US" sz="2100" kern="1200" dirty="0" smtClean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Rural women education: </a:t>
          </a:r>
          <a:r>
            <a:rPr lang="en-US" sz="2100" kern="1200" dirty="0" err="1" smtClean="0"/>
            <a:t>Mahila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Samakhya</a:t>
          </a:r>
          <a:r>
            <a:rPr lang="en-US" sz="2100" kern="1200" dirty="0" smtClean="0"/>
            <a:t> ’89</a:t>
          </a:r>
        </a:p>
      </dsp:txBody>
      <dsp:txXfrm>
        <a:off x="1938728" y="1970576"/>
        <a:ext cx="6859196" cy="1791432"/>
      </dsp:txXfrm>
    </dsp:sp>
    <dsp:sp modelId="{1C4F617E-D2E2-46F3-A511-44032B7E4AFD}">
      <dsp:nvSpPr>
        <dsp:cNvPr id="0" name=""/>
        <dsp:cNvSpPr/>
      </dsp:nvSpPr>
      <dsp:spPr>
        <a:xfrm>
          <a:off x="179143" y="2312187"/>
          <a:ext cx="1759585" cy="11082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BEE79E-E2E5-464A-A420-7D75E01F3030}">
      <dsp:nvSpPr>
        <dsp:cNvPr id="0" name=""/>
        <dsp:cNvSpPr/>
      </dsp:nvSpPr>
      <dsp:spPr>
        <a:xfrm>
          <a:off x="0" y="3941152"/>
          <a:ext cx="8797925" cy="1791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5580972"/>
                <a:satOff val="-30571"/>
                <a:lumOff val="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5580972"/>
                <a:satOff val="-30571"/>
                <a:lumOff val="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5580972"/>
                <a:satOff val="-30571"/>
                <a:lumOff val="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(Draft) New Education Policy 2016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T.S.R. Subramanian Committee → inputs sought from </a:t>
          </a:r>
          <a:r>
            <a:rPr lang="en-US" sz="2100" kern="1200" dirty="0" err="1" smtClean="0"/>
            <a:t>Juntaa</a:t>
          </a:r>
          <a:r>
            <a:rPr lang="en-US" sz="2100" kern="1200" dirty="0" smtClean="0"/>
            <a:t>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Now </a:t>
          </a:r>
          <a:r>
            <a:rPr lang="en-US" sz="2100" kern="1200" dirty="0" err="1" smtClean="0"/>
            <a:t>Javdekar</a:t>
          </a:r>
          <a:r>
            <a:rPr lang="en-US" sz="2100" kern="1200" dirty="0" smtClean="0"/>
            <a:t> says, will launch by December 2017 </a:t>
          </a:r>
          <a:r>
            <a:rPr lang="en-US" sz="2100" kern="1200" dirty="0" smtClean="0">
              <a:sym typeface="Wingdings" panose="05000000000000000000" pitchFamily="2" charset="2"/>
            </a:rPr>
            <a:t> </a:t>
          </a:r>
          <a:endParaRPr lang="en-US" sz="2100" kern="1200" dirty="0" smtClean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Although for mains- TSR’s draft policy, </a:t>
          </a:r>
          <a:r>
            <a:rPr lang="en-US" sz="2100" kern="1200" dirty="0" smtClean="0">
              <a:hlinkClick xmlns:r="http://schemas.openxmlformats.org/officeDocument/2006/relationships" r:id="rId3"/>
            </a:rPr>
            <a:t>lecture link</a:t>
          </a:r>
          <a:endParaRPr lang="en-US" sz="2100" kern="1200" dirty="0" smtClean="0"/>
        </a:p>
      </dsp:txBody>
      <dsp:txXfrm>
        <a:off x="1938728" y="3941152"/>
        <a:ext cx="6859196" cy="1791432"/>
      </dsp:txXfrm>
    </dsp:sp>
    <dsp:sp modelId="{7A10079A-E905-4DD7-AA9A-713CB12DDC2B}">
      <dsp:nvSpPr>
        <dsp:cNvPr id="0" name=""/>
        <dsp:cNvSpPr/>
      </dsp:nvSpPr>
      <dsp:spPr>
        <a:xfrm>
          <a:off x="324449" y="4120295"/>
          <a:ext cx="1468971" cy="143314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075E3-70FC-44D5-9D5F-49200875B775}">
      <dsp:nvSpPr>
        <dsp:cNvPr id="0" name=""/>
        <dsp:cNvSpPr/>
      </dsp:nvSpPr>
      <dsp:spPr>
        <a:xfrm>
          <a:off x="0" y="0"/>
          <a:ext cx="9144000" cy="321399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Nehruvian</a:t>
          </a:r>
          <a:r>
            <a:rPr lang="en-US" sz="2600" kern="1200" dirty="0" smtClean="0"/>
            <a:t> economy “Inspector raj;</a:t>
          </a:r>
          <a:r>
            <a:rPr lang="en-US" sz="2600" u="sng" kern="1200" dirty="0" smtClean="0"/>
            <a:t> MODI =App Portal-raj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CLICK</a:t>
          </a:r>
          <a:r>
            <a:rPr lang="en-US" sz="2000" kern="1200" dirty="0" smtClean="0"/>
            <a:t>: online virtual classes (budget 2014)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SWAYAM</a:t>
          </a:r>
          <a:r>
            <a:rPr lang="en-US" sz="2000" kern="1200" dirty="0" smtClean="0"/>
            <a:t>: MOOC [HRD]; </a:t>
          </a:r>
          <a:r>
            <a:rPr lang="en-US" sz="2000" kern="1200" dirty="0" err="1" smtClean="0">
              <a:solidFill>
                <a:srgbClr val="FFC000"/>
              </a:solidFill>
            </a:rPr>
            <a:t>Sugamya</a:t>
          </a:r>
          <a:r>
            <a:rPr lang="en-US" sz="2000" kern="1200" dirty="0" smtClean="0">
              <a:solidFill>
                <a:srgbClr val="FFC000"/>
              </a:solidFill>
            </a:rPr>
            <a:t> </a:t>
          </a:r>
          <a:r>
            <a:rPr lang="en-US" sz="2000" kern="1200" dirty="0" err="1" smtClean="0">
              <a:solidFill>
                <a:srgbClr val="FFC000"/>
              </a:solidFill>
            </a:rPr>
            <a:t>Pustakalaya</a:t>
          </a:r>
          <a:r>
            <a:rPr lang="en-US" sz="2000" kern="1200" dirty="0" smtClean="0">
              <a:solidFill>
                <a:srgbClr val="FFC000"/>
              </a:solidFill>
            </a:rPr>
            <a:t>-</a:t>
          </a:r>
          <a:r>
            <a:rPr lang="en-US" sz="2000" kern="1200" dirty="0" smtClean="0"/>
            <a:t> [VH library by PH Dept]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PM </a:t>
          </a:r>
          <a:r>
            <a:rPr lang="en-US" sz="2000" kern="1200" dirty="0" err="1" smtClean="0">
              <a:solidFill>
                <a:srgbClr val="FFC000"/>
              </a:solidFill>
            </a:rPr>
            <a:t>Vidhya</a:t>
          </a:r>
          <a:r>
            <a:rPr lang="en-US" sz="2000" kern="1200" dirty="0" smtClean="0">
              <a:solidFill>
                <a:srgbClr val="FFC000"/>
              </a:solidFill>
            </a:rPr>
            <a:t> </a:t>
          </a:r>
          <a:r>
            <a:rPr lang="en-US" sz="2000" kern="1200" dirty="0" err="1" smtClean="0">
              <a:solidFill>
                <a:srgbClr val="FFC000"/>
              </a:solidFill>
            </a:rPr>
            <a:t>Laxmi</a:t>
          </a:r>
          <a:r>
            <a:rPr lang="en-US" sz="2000" kern="1200" dirty="0" smtClean="0">
              <a:solidFill>
                <a:srgbClr val="FFC000"/>
              </a:solidFill>
            </a:rPr>
            <a:t> </a:t>
          </a:r>
          <a:r>
            <a:rPr lang="en-US" sz="2000" kern="1200" dirty="0" err="1" smtClean="0">
              <a:solidFill>
                <a:srgbClr val="FFC000"/>
              </a:solidFill>
            </a:rPr>
            <a:t>Karyakram</a:t>
          </a:r>
          <a:r>
            <a:rPr lang="en-US" sz="2000" kern="1200" dirty="0" smtClean="0"/>
            <a:t>: scholarship, loan (2015)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2017: </a:t>
          </a:r>
          <a:r>
            <a:rPr lang="en-US" sz="2000" kern="1200" dirty="0" smtClean="0">
              <a:solidFill>
                <a:srgbClr val="FFC000"/>
              </a:solidFill>
            </a:rPr>
            <a:t>SHAGUN</a:t>
          </a:r>
          <a:r>
            <a:rPr lang="en-US" sz="2000" kern="1200" dirty="0" smtClean="0"/>
            <a:t> (</a:t>
          </a:r>
          <a:r>
            <a:rPr lang="en-US" sz="2000" kern="1200" dirty="0" err="1" smtClean="0"/>
            <a:t>Shala+Gunvatta</a:t>
          </a:r>
          <a:r>
            <a:rPr lang="en-US" sz="2000" kern="1200" dirty="0" smtClean="0"/>
            <a:t>) web portal: monitoring SSA by </a:t>
          </a:r>
          <a:r>
            <a:rPr lang="en-US" sz="2000" kern="1200" dirty="0" smtClean="0">
              <a:solidFill>
                <a:srgbClr val="FFC000"/>
              </a:solidFill>
            </a:rPr>
            <a:t>HRD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2017 (to be): </a:t>
          </a:r>
          <a:r>
            <a:rPr lang="en-US" sz="2000" i="0" kern="1200" dirty="0" smtClean="0">
              <a:solidFill>
                <a:srgbClr val="FFC000"/>
              </a:solidFill>
            </a:rPr>
            <a:t>National Academic Depository (NAD)- </a:t>
          </a:r>
          <a:r>
            <a:rPr lang="en-US" sz="2000" i="0" kern="1200" dirty="0" smtClean="0"/>
            <a:t>“google drive” for mark sheets, so no physical copies / fake degree problem.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i="0" kern="1200" dirty="0" smtClean="0"/>
            <a:t>Although </a:t>
          </a:r>
          <a:r>
            <a:rPr lang="en-US" sz="2000" i="0" kern="1200" dirty="0" err="1" smtClean="0">
              <a:solidFill>
                <a:srgbClr val="FFC000"/>
              </a:solidFill>
            </a:rPr>
            <a:t>Digilocker</a:t>
          </a:r>
          <a:r>
            <a:rPr lang="en-US" sz="2000" i="0" kern="1200" dirty="0" smtClean="0"/>
            <a:t> already in Electronics Ministry for all public </a:t>
          </a:r>
          <a:r>
            <a:rPr lang="en-US" sz="2000" i="0" kern="1200" dirty="0" err="1" smtClean="0"/>
            <a:t>docx</a:t>
          </a:r>
          <a:r>
            <a:rPr lang="en-US" sz="2000" i="0" kern="1200" dirty="0" smtClean="0"/>
            <a:t>.</a:t>
          </a:r>
        </a:p>
      </dsp:txBody>
      <dsp:txXfrm>
        <a:off x="2097577" y="0"/>
        <a:ext cx="7046422" cy="3213992"/>
      </dsp:txXfrm>
    </dsp:sp>
    <dsp:sp modelId="{A7A91933-67E3-4401-BBD6-3EEB5464AFBC}">
      <dsp:nvSpPr>
        <dsp:cNvPr id="0" name=""/>
        <dsp:cNvSpPr/>
      </dsp:nvSpPr>
      <dsp:spPr>
        <a:xfrm>
          <a:off x="268777" y="574889"/>
          <a:ext cx="1828800" cy="20642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89634-1D4B-4E36-A27D-CD118B974142}">
      <dsp:nvSpPr>
        <dsp:cNvPr id="0" name=""/>
        <dsp:cNvSpPr/>
      </dsp:nvSpPr>
      <dsp:spPr>
        <a:xfrm>
          <a:off x="0" y="3482770"/>
          <a:ext cx="9144000" cy="24224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New Agencies in HRD ministry?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2016</a:t>
          </a:r>
          <a:r>
            <a:rPr lang="en-US" sz="2000" kern="1200" dirty="0" smtClean="0"/>
            <a:t>: Higher Education Finance Agency (HEFA)- infra upgrade of higher edu. [’17: 250 cr.] total 1k cr. it has to mobilize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2017:</a:t>
          </a:r>
          <a:r>
            <a:rPr lang="en-US" sz="2000" kern="1200" dirty="0" smtClean="0"/>
            <a:t> </a:t>
          </a:r>
          <a:r>
            <a:rPr lang="en-US" sz="2000" kern="1200" dirty="0" smtClean="0">
              <a:solidFill>
                <a:srgbClr val="FFC000"/>
              </a:solidFill>
            </a:rPr>
            <a:t>National Testing Agency: </a:t>
          </a:r>
          <a:r>
            <a:rPr lang="en-US" sz="2000" kern="1200" dirty="0" smtClean="0"/>
            <a:t>take over CBSE's exams like 1) JEE 2) JRF - NET 23) NEET 4) CTET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strike="sngStrike" kern="1200" dirty="0" smtClean="0">
              <a:solidFill>
                <a:srgbClr val="FFC000"/>
              </a:solidFill>
            </a:rPr>
            <a:t>2017, June: </a:t>
          </a:r>
          <a:r>
            <a:rPr lang="en-US" sz="2000" strike="sngStrike" kern="1200" dirty="0" smtClean="0"/>
            <a:t>new testing agency may be called “Higher Education Empowerment Regulation Agency (HEERA)“</a:t>
          </a:r>
        </a:p>
      </dsp:txBody>
      <dsp:txXfrm>
        <a:off x="2097577" y="3482770"/>
        <a:ext cx="7046422" cy="2422414"/>
      </dsp:txXfrm>
    </dsp:sp>
    <dsp:sp modelId="{BA104BFE-AAF8-4926-9868-59F13C5437F0}">
      <dsp:nvSpPr>
        <dsp:cNvPr id="0" name=""/>
        <dsp:cNvSpPr/>
      </dsp:nvSpPr>
      <dsp:spPr>
        <a:xfrm>
          <a:off x="268777" y="3793324"/>
          <a:ext cx="1828800" cy="18013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015DA-0023-44E4-888F-EF220497F101}">
      <dsp:nvSpPr>
        <dsp:cNvPr id="0" name=""/>
        <dsp:cNvSpPr/>
      </dsp:nvSpPr>
      <dsp:spPr>
        <a:xfrm>
          <a:off x="1430" y="2902756"/>
          <a:ext cx="8846474" cy="12969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Who can give bachelor, PG &amp; Ph.D degrees?  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Ans. UGC recognized…</a:t>
          </a:r>
          <a:endParaRPr lang="en-US" sz="3100" kern="1200" dirty="0"/>
        </a:p>
      </dsp:txBody>
      <dsp:txXfrm>
        <a:off x="39416" y="2940742"/>
        <a:ext cx="8770502" cy="1220962"/>
      </dsp:txXfrm>
    </dsp:sp>
    <dsp:sp modelId="{A69B887C-4F9B-4110-BCD6-E157EB4CB92A}">
      <dsp:nvSpPr>
        <dsp:cNvPr id="0" name=""/>
        <dsp:cNvSpPr/>
      </dsp:nvSpPr>
      <dsp:spPr>
        <a:xfrm>
          <a:off x="1430" y="1452894"/>
          <a:ext cx="2080544" cy="12969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Central &amp; State University</a:t>
          </a:r>
          <a:endParaRPr lang="en-US" sz="2600" kern="1200" dirty="0"/>
        </a:p>
      </dsp:txBody>
      <dsp:txXfrm>
        <a:off x="39416" y="1490880"/>
        <a:ext cx="2004572" cy="1220962"/>
      </dsp:txXfrm>
    </dsp:sp>
    <dsp:sp modelId="{81AA9405-6D0D-44BA-B91D-456C60C50284}">
      <dsp:nvSpPr>
        <dsp:cNvPr id="0" name=""/>
        <dsp:cNvSpPr/>
      </dsp:nvSpPr>
      <dsp:spPr>
        <a:xfrm>
          <a:off x="2256740" y="1452894"/>
          <a:ext cx="2080544" cy="12969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Private University</a:t>
          </a:r>
          <a:endParaRPr lang="en-US" sz="2600" kern="1200" dirty="0"/>
        </a:p>
      </dsp:txBody>
      <dsp:txXfrm>
        <a:off x="2294726" y="1490880"/>
        <a:ext cx="2004572" cy="1220962"/>
      </dsp:txXfrm>
    </dsp:sp>
    <dsp:sp modelId="{8AE13C31-5A0D-472E-AAD9-7D641438EC2E}">
      <dsp:nvSpPr>
        <dsp:cNvPr id="0" name=""/>
        <dsp:cNvSpPr/>
      </dsp:nvSpPr>
      <dsp:spPr>
        <a:xfrm>
          <a:off x="4512050" y="1452894"/>
          <a:ext cx="2080544" cy="12969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Deemed-to-be-a-University</a:t>
          </a:r>
          <a:endParaRPr lang="en-US" sz="2600" kern="1200" dirty="0"/>
        </a:p>
      </dsp:txBody>
      <dsp:txXfrm>
        <a:off x="4550036" y="1490880"/>
        <a:ext cx="2004572" cy="1220962"/>
      </dsp:txXfrm>
    </dsp:sp>
    <dsp:sp modelId="{0ACBB586-07E5-455D-9777-13295D3E5AD9}">
      <dsp:nvSpPr>
        <dsp:cNvPr id="0" name=""/>
        <dsp:cNvSpPr/>
      </dsp:nvSpPr>
      <dsp:spPr>
        <a:xfrm>
          <a:off x="6767360" y="1452894"/>
          <a:ext cx="2080544" cy="12969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Institute of National Importance</a:t>
          </a:r>
          <a:endParaRPr lang="en-US" sz="2600" kern="1200" dirty="0"/>
        </a:p>
      </dsp:txBody>
      <dsp:txXfrm>
        <a:off x="6805346" y="1490880"/>
        <a:ext cx="2004572" cy="1220962"/>
      </dsp:txXfrm>
    </dsp:sp>
    <dsp:sp modelId="{DEE22861-AE7F-496E-947C-C5E7F44FE93E}">
      <dsp:nvSpPr>
        <dsp:cNvPr id="0" name=""/>
        <dsp:cNvSpPr/>
      </dsp:nvSpPr>
      <dsp:spPr>
        <a:xfrm>
          <a:off x="6767360" y="3032"/>
          <a:ext cx="2080544" cy="12969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IIT, AIIMS, NIT</a:t>
          </a:r>
          <a:endParaRPr lang="en-US" sz="2600" kern="1200" dirty="0"/>
        </a:p>
      </dsp:txBody>
      <dsp:txXfrm>
        <a:off x="6805346" y="41018"/>
        <a:ext cx="2004572" cy="122096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3A71C-0A40-446A-9927-997A80C9A835}">
      <dsp:nvSpPr>
        <dsp:cNvPr id="0" name=""/>
        <dsp:cNvSpPr/>
      </dsp:nvSpPr>
      <dsp:spPr>
        <a:xfrm>
          <a:off x="0" y="538619"/>
          <a:ext cx="8990012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25" tIns="395732" rIns="697725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188</a:t>
          </a:r>
          <a:r>
            <a:rPr lang="en-US" sz="1900" kern="1200" baseline="30000" dirty="0" smtClean="0"/>
            <a:t>th</a:t>
          </a:r>
          <a:r>
            <a:rPr lang="en-US" sz="1900" kern="1200" dirty="0" smtClean="0"/>
            <a:t> : Central African Republic </a:t>
          </a:r>
          <a:r>
            <a:rPr lang="en-US" sz="1900" u="sng" kern="1200" dirty="0" smtClean="0"/>
            <a:t>(MOST BOGUS: hunger, happiness, HD)</a:t>
          </a:r>
          <a:endParaRPr lang="en-US" sz="1900" u="sng" kern="1200" dirty="0"/>
        </a:p>
      </dsp:txBody>
      <dsp:txXfrm>
        <a:off x="0" y="538619"/>
        <a:ext cx="8990012" cy="778050"/>
      </dsp:txXfrm>
    </dsp:sp>
    <dsp:sp modelId="{E468170A-5443-4BB3-8BA9-B661B898FF77}">
      <dsp:nvSpPr>
        <dsp:cNvPr id="0" name=""/>
        <dsp:cNvSpPr/>
      </dsp:nvSpPr>
      <dsp:spPr>
        <a:xfrm>
          <a:off x="449500" y="258179"/>
          <a:ext cx="6293008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61" tIns="0" rIns="237861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Low Development (&lt;0.550)</a:t>
          </a:r>
          <a:endParaRPr lang="en-US" sz="1900" kern="1200" dirty="0"/>
        </a:p>
      </dsp:txBody>
      <dsp:txXfrm>
        <a:off x="476880" y="285559"/>
        <a:ext cx="6238248" cy="506120"/>
      </dsp:txXfrm>
    </dsp:sp>
    <dsp:sp modelId="{E56834E5-2F93-4AB8-8E5C-B73CA226F8B0}">
      <dsp:nvSpPr>
        <dsp:cNvPr id="0" name=""/>
        <dsp:cNvSpPr/>
      </dsp:nvSpPr>
      <dsp:spPr>
        <a:xfrm>
          <a:off x="0" y="1699710"/>
          <a:ext cx="8990012" cy="1466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25" tIns="395732" rIns="697725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>
              <a:solidFill>
                <a:srgbClr val="C00000"/>
              </a:solidFill>
            </a:rPr>
            <a:t>131: India (last year 130</a:t>
          </a:r>
          <a:r>
            <a:rPr lang="en-US" sz="1900" kern="1200" dirty="0" smtClean="0"/>
            <a:t>) [ Bhutan, Bangladesh, Nepal, Myanmar, Pak are behind us!! </a:t>
          </a:r>
          <a:r>
            <a:rPr lang="en-US" sz="1900" kern="1200" dirty="0" smtClean="0">
              <a:sym typeface="Wingdings" panose="05000000000000000000" pitchFamily="2" charset="2"/>
            </a:rPr>
            <a:t>- in happiness index, they were ahead..</a:t>
          </a:r>
          <a:r>
            <a:rPr lang="hi-IN" sz="1900" kern="1200" dirty="0" smtClean="0">
              <a:sym typeface="Wingdings" panose="05000000000000000000" pitchFamily="2" charset="2"/>
            </a:rPr>
            <a:t> इधर </a:t>
          </a:r>
          <a:r>
            <a:rPr lang="en-US" sz="1900" kern="1200" dirty="0" smtClean="0">
              <a:sym typeface="Wingdings" panose="05000000000000000000" pitchFamily="2" charset="2"/>
            </a:rPr>
            <a:t>“</a:t>
          </a:r>
          <a:r>
            <a:rPr lang="hi-IN" sz="1900" kern="1200" dirty="0" smtClean="0">
              <a:sym typeface="Wingdings" panose="05000000000000000000" pitchFamily="2" charset="2"/>
            </a:rPr>
            <a:t>हरा</a:t>
          </a:r>
          <a:r>
            <a:rPr lang="en-US" sz="1900" kern="1200" dirty="0" smtClean="0">
              <a:sym typeface="Wingdings" panose="05000000000000000000" pitchFamily="2" charset="2"/>
            </a:rPr>
            <a:t>”</a:t>
          </a:r>
          <a:r>
            <a:rPr lang="hi-IN" sz="1900" kern="1200" dirty="0" smtClean="0">
              <a:sym typeface="Wingdings" panose="05000000000000000000" pitchFamily="2" charset="2"/>
            </a:rPr>
            <a:t> दिया</a:t>
          </a:r>
          <a:r>
            <a:rPr lang="en-US" sz="1900" kern="1200" dirty="0" smtClean="0">
              <a:sym typeface="Wingdings" panose="05000000000000000000" pitchFamily="2" charset="2"/>
            </a:rPr>
            <a:t>.</a:t>
          </a:r>
          <a:r>
            <a:rPr lang="en-US" sz="1900" kern="1200" dirty="0" smtClean="0"/>
            <a:t>]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119: S. Africa </a:t>
          </a:r>
          <a:r>
            <a:rPr lang="en-US" sz="1900" kern="1200" dirty="0" smtClean="0">
              <a:sym typeface="Wingdings" panose="05000000000000000000" pitchFamily="2" charset="2"/>
            </a:rPr>
            <a:t> [but they have highest HIV population in world, still ahead of India!]</a:t>
          </a:r>
          <a:endParaRPr lang="en-US" sz="1900" kern="1200" dirty="0"/>
        </a:p>
      </dsp:txBody>
      <dsp:txXfrm>
        <a:off x="0" y="1699710"/>
        <a:ext cx="8990012" cy="1466325"/>
      </dsp:txXfrm>
    </dsp:sp>
    <dsp:sp modelId="{19B442C1-2388-4FEA-A8B5-6AF6440629CA}">
      <dsp:nvSpPr>
        <dsp:cNvPr id="0" name=""/>
        <dsp:cNvSpPr/>
      </dsp:nvSpPr>
      <dsp:spPr>
        <a:xfrm>
          <a:off x="449500" y="1419269"/>
          <a:ext cx="6293008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61" tIns="0" rIns="237861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Medium (0.550 to &lt;0.700)</a:t>
          </a:r>
          <a:endParaRPr lang="en-US" sz="1900" kern="1200" dirty="0"/>
        </a:p>
      </dsp:txBody>
      <dsp:txXfrm>
        <a:off x="476880" y="1446649"/>
        <a:ext cx="6238248" cy="506120"/>
      </dsp:txXfrm>
    </dsp:sp>
    <dsp:sp modelId="{154D7E25-33FA-4EA7-B00E-09320C7CBA31}">
      <dsp:nvSpPr>
        <dsp:cNvPr id="0" name=""/>
        <dsp:cNvSpPr/>
      </dsp:nvSpPr>
      <dsp:spPr>
        <a:xfrm>
          <a:off x="0" y="3549074"/>
          <a:ext cx="8990012" cy="1226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25" tIns="395732" rIns="697725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90) China </a:t>
          </a:r>
          <a:r>
            <a:rPr lang="en-US" sz="1900" kern="1200" dirty="0" smtClean="0">
              <a:sym typeface="Wingdings" panose="05000000000000000000" pitchFamily="2" charset="2"/>
            </a:rPr>
            <a:t></a:t>
          </a:r>
          <a:r>
            <a:rPr lang="hi-IN" sz="1900" kern="1200" dirty="0" smtClean="0">
              <a:sym typeface="Wingdings" panose="05000000000000000000" pitchFamily="2" charset="2"/>
            </a:rPr>
            <a:t> [</a:t>
          </a:r>
          <a:r>
            <a:rPr lang="en-US" sz="1900" kern="1200" dirty="0" smtClean="0">
              <a:sym typeface="Wingdings" panose="05000000000000000000" pitchFamily="2" charset="2"/>
            </a:rPr>
            <a:t>@</a:t>
          </a:r>
          <a:r>
            <a:rPr lang="hi-IN" sz="1900" kern="1200" dirty="0" smtClean="0">
              <a:sym typeface="Wingdings" panose="05000000000000000000" pitchFamily="2" charset="2"/>
            </a:rPr>
            <a:t>हिन्दुस्तानियो</a:t>
          </a:r>
          <a:r>
            <a:rPr lang="en-US" sz="1900" kern="1200" dirty="0" smtClean="0">
              <a:sym typeface="Wingdings" panose="05000000000000000000" pitchFamily="2" charset="2"/>
            </a:rPr>
            <a:t>,</a:t>
          </a:r>
          <a:r>
            <a:rPr lang="hi-IN" sz="1900" kern="1200" dirty="0" smtClean="0">
              <a:sym typeface="Wingdings" panose="05000000000000000000" pitchFamily="2" charset="2"/>
            </a:rPr>
            <a:t> </a:t>
          </a:r>
          <a:r>
            <a:rPr lang="en-US" sz="1900" kern="1200" dirty="0" smtClean="0">
              <a:sym typeface="Wingdings" panose="05000000000000000000" pitchFamily="2" charset="2"/>
            </a:rPr>
            <a:t>Human Development </a:t>
          </a:r>
          <a:r>
            <a:rPr lang="hi-IN" sz="1900" kern="1200" dirty="0" smtClean="0">
              <a:sym typeface="Wingdings" panose="05000000000000000000" pitchFamily="2" charset="2"/>
            </a:rPr>
            <a:t>हमसे सीखो- 11</a:t>
          </a:r>
          <a:r>
            <a:rPr lang="en-US" sz="1900" kern="1200" baseline="30000" dirty="0" err="1" smtClean="0">
              <a:sym typeface="Wingdings" panose="05000000000000000000" pitchFamily="2" charset="2"/>
            </a:rPr>
            <a:t>th</a:t>
          </a:r>
          <a:r>
            <a:rPr lang="en-US" sz="1900" kern="1200" dirty="0" smtClean="0">
              <a:sym typeface="Wingdings" panose="05000000000000000000" pitchFamily="2" charset="2"/>
            </a:rPr>
            <a:t> </a:t>
          </a:r>
          <a:r>
            <a:rPr lang="en-US" sz="1900" kern="1200" dirty="0" err="1" smtClean="0">
              <a:sym typeface="Wingdings" panose="05000000000000000000" pitchFamily="2" charset="2"/>
            </a:rPr>
            <a:t>JingPing</a:t>
          </a:r>
          <a:r>
            <a:rPr lang="hi-IN" sz="1900" kern="1200" dirty="0" smtClean="0">
              <a:sym typeface="Wingdings" panose="05000000000000000000" pitchFamily="2" charset="2"/>
            </a:rPr>
            <a:t>]</a:t>
          </a:r>
          <a:r>
            <a:rPr lang="en-US" sz="1900" kern="1200" dirty="0" smtClean="0">
              <a:sym typeface="Wingdings" panose="05000000000000000000" pitchFamily="2" charset="2"/>
            </a:rPr>
            <a:t>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79) Brazil </a:t>
          </a:r>
          <a:r>
            <a:rPr lang="en-US" sz="1900" kern="1200" dirty="0" smtClean="0">
              <a:sym typeface="Wingdings" panose="05000000000000000000" pitchFamily="2" charset="2"/>
            </a:rPr>
            <a:t> </a:t>
          </a:r>
          <a:r>
            <a:rPr lang="hi-IN" sz="1900" kern="1200" dirty="0" smtClean="0">
              <a:sym typeface="Wingdings" panose="05000000000000000000" pitchFamily="2" charset="2"/>
            </a:rPr>
            <a:t>[</a:t>
          </a:r>
          <a:r>
            <a:rPr lang="en-US" sz="1900" kern="1200" dirty="0" smtClean="0">
              <a:sym typeface="Wingdings" panose="05000000000000000000" pitchFamily="2" charset="2"/>
            </a:rPr>
            <a:t>so corrupt even president Dilma Rousseff was impeached</a:t>
          </a:r>
          <a:r>
            <a:rPr lang="hi-IN" sz="1900" kern="1200" dirty="0" smtClean="0">
              <a:sym typeface="Wingdings" panose="05000000000000000000" pitchFamily="2" charset="2"/>
            </a:rPr>
            <a:t>]</a:t>
          </a:r>
          <a:endParaRPr lang="en-US" sz="1900" kern="1200" dirty="0"/>
        </a:p>
      </dsp:txBody>
      <dsp:txXfrm>
        <a:off x="0" y="3549074"/>
        <a:ext cx="8990012" cy="1226925"/>
      </dsp:txXfrm>
    </dsp:sp>
    <dsp:sp modelId="{0745D3C3-A4F6-483B-9978-D655BCEFFFF4}">
      <dsp:nvSpPr>
        <dsp:cNvPr id="0" name=""/>
        <dsp:cNvSpPr/>
      </dsp:nvSpPr>
      <dsp:spPr>
        <a:xfrm>
          <a:off x="449500" y="3268634"/>
          <a:ext cx="6293008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61" tIns="0" rIns="237861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High (0.700 to &lt;0.800)</a:t>
          </a:r>
          <a:endParaRPr lang="en-US" sz="1900" kern="1200" dirty="0"/>
        </a:p>
      </dsp:txBody>
      <dsp:txXfrm>
        <a:off x="476880" y="3296014"/>
        <a:ext cx="6238248" cy="506120"/>
      </dsp:txXfrm>
    </dsp:sp>
    <dsp:sp modelId="{D14A886E-BE95-4C0C-BFD5-46C85B0C31D5}">
      <dsp:nvSpPr>
        <dsp:cNvPr id="0" name=""/>
        <dsp:cNvSpPr/>
      </dsp:nvSpPr>
      <dsp:spPr>
        <a:xfrm>
          <a:off x="0" y="5159040"/>
          <a:ext cx="8990012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725" tIns="395732" rIns="697725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1) Norway 2) </a:t>
          </a:r>
          <a:r>
            <a:rPr lang="en-US" sz="1900" kern="1200" dirty="0" err="1" smtClean="0"/>
            <a:t>Aus</a:t>
          </a:r>
          <a:r>
            <a:rPr lang="en-US" sz="1900" kern="1200" dirty="0" smtClean="0"/>
            <a:t> 3) Switzerland …… 10) US 18) UK 49) Russia</a:t>
          </a:r>
          <a:endParaRPr lang="en-US" sz="1900" kern="1200" dirty="0"/>
        </a:p>
      </dsp:txBody>
      <dsp:txXfrm>
        <a:off x="0" y="5159040"/>
        <a:ext cx="8990012" cy="778050"/>
      </dsp:txXfrm>
    </dsp:sp>
    <dsp:sp modelId="{E97E0709-559A-42DD-827C-B54480B3FEFC}">
      <dsp:nvSpPr>
        <dsp:cNvPr id="0" name=""/>
        <dsp:cNvSpPr/>
      </dsp:nvSpPr>
      <dsp:spPr>
        <a:xfrm>
          <a:off x="449500" y="4878599"/>
          <a:ext cx="6293008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61" tIns="0" rIns="237861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Very high (0.800 to &lt;1)</a:t>
          </a:r>
          <a:endParaRPr lang="en-US" sz="1900" kern="1200" dirty="0"/>
        </a:p>
      </dsp:txBody>
      <dsp:txXfrm>
        <a:off x="476880" y="4905979"/>
        <a:ext cx="6238248" cy="50612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133107" y="455254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1346115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HDI: 131/188</a:t>
          </a:r>
          <a:endParaRPr lang="en-US" sz="1900" kern="1200" dirty="0"/>
        </a:p>
      </dsp:txBody>
      <dsp:txXfrm>
        <a:off x="1346115" y="2159314"/>
        <a:ext cx="2106407" cy="662689"/>
      </dsp:txXfrm>
    </dsp:sp>
    <dsp:sp modelId="{E0FE2021-77F9-4D5F-9367-EDE9746EBC1A}">
      <dsp:nvSpPr>
        <dsp:cNvPr id="0" name=""/>
        <dsp:cNvSpPr/>
      </dsp:nvSpPr>
      <dsp:spPr>
        <a:xfrm>
          <a:off x="3736532" y="455254"/>
          <a:ext cx="2099567" cy="1893399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815948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HDI-inequality adj. (IHDI)</a:t>
          </a:r>
        </a:p>
      </dsp:txBody>
      <dsp:txXfrm>
        <a:off x="3815948" y="2159314"/>
        <a:ext cx="2106407" cy="662689"/>
      </dsp:txXfrm>
    </dsp:sp>
    <dsp:sp modelId="{370E0501-54B1-49AA-BAA8-1DE4BDB5A4E9}">
      <dsp:nvSpPr>
        <dsp:cNvPr id="0" name=""/>
        <dsp:cNvSpPr/>
      </dsp:nvSpPr>
      <dsp:spPr>
        <a:xfrm>
          <a:off x="30859" y="3058678"/>
          <a:ext cx="1881566" cy="189339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127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Dev. (GDI)</a:t>
          </a:r>
        </a:p>
      </dsp:txBody>
      <dsp:txXfrm>
        <a:off x="1274" y="4762738"/>
        <a:ext cx="2106407" cy="662689"/>
      </dsp:txXfrm>
    </dsp:sp>
    <dsp:sp modelId="{22797C45-D336-43A7-B8AA-FD81238EB858}">
      <dsp:nvSpPr>
        <dsp:cNvPr id="0" name=""/>
        <dsp:cNvSpPr/>
      </dsp:nvSpPr>
      <dsp:spPr>
        <a:xfrm>
          <a:off x="2344357" y="3058678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255736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Inequality (GII)</a:t>
          </a:r>
        </a:p>
      </dsp:txBody>
      <dsp:txXfrm>
        <a:off x="2557364" y="4762738"/>
        <a:ext cx="2106407" cy="662689"/>
      </dsp:txXfrm>
    </dsp:sp>
    <dsp:sp modelId="{940BC0A3-0028-4DEA-8C06-2455C32F7182}">
      <dsp:nvSpPr>
        <dsp:cNvPr id="0" name=""/>
        <dsp:cNvSpPr/>
      </dsp:nvSpPr>
      <dsp:spPr>
        <a:xfrm>
          <a:off x="5027269" y="3058678"/>
          <a:ext cx="1781760" cy="1893399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947781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Poverty </a:t>
          </a:r>
          <a:r>
            <a:rPr lang="en-US" sz="1900" kern="1200" dirty="0" err="1"/>
            <a:t>Multidim</a:t>
          </a:r>
          <a:r>
            <a:rPr lang="en-US" sz="1900" kern="1200" dirty="0"/>
            <a:t>. (MPI)</a:t>
          </a:r>
        </a:p>
      </dsp:txBody>
      <dsp:txXfrm>
        <a:off x="4947781" y="4762738"/>
        <a:ext cx="2106407" cy="662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13950" y="139565"/>
          <a:ext cx="2781312" cy="166927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264268" y="1864223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21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264268" y="1864223"/>
        <a:ext cx="2475368" cy="778767"/>
      </dsp:txXfrm>
    </dsp:sp>
    <dsp:sp modelId="{1795C66F-0A48-403D-A3F8-B596F4FD086C}">
      <dsp:nvSpPr>
        <dsp:cNvPr id="0" name=""/>
        <dsp:cNvSpPr/>
      </dsp:nvSpPr>
      <dsp:spPr>
        <a:xfrm>
          <a:off x="3073393" y="621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23711" y="2003166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3323711" y="2003166"/>
        <a:ext cx="2475368" cy="778767"/>
      </dsp:txXfrm>
    </dsp:sp>
    <dsp:sp modelId="{B9530538-123C-4477-B024-143DB74D9393}">
      <dsp:nvSpPr>
        <dsp:cNvPr id="0" name=""/>
        <dsp:cNvSpPr/>
      </dsp:nvSpPr>
      <dsp:spPr>
        <a:xfrm>
          <a:off x="6132837" y="621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383155" y="2003166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383155" y="2003166"/>
        <a:ext cx="2475368" cy="778767"/>
      </dsp:txXfrm>
    </dsp:sp>
    <dsp:sp modelId="{BE3B60AD-492E-42DF-BE2A-9812FC6AEC68}">
      <dsp:nvSpPr>
        <dsp:cNvPr id="0" name=""/>
        <dsp:cNvSpPr/>
      </dsp:nvSpPr>
      <dsp:spPr>
        <a:xfrm>
          <a:off x="13950" y="3154235"/>
          <a:ext cx="2781312" cy="1848371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264268" y="4968440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264268" y="4968440"/>
        <a:ext cx="2475368" cy="778767"/>
      </dsp:txXfrm>
    </dsp:sp>
    <dsp:sp modelId="{5E1BE992-E10D-4989-944C-26D0B6B89BBF}">
      <dsp:nvSpPr>
        <dsp:cNvPr id="0" name=""/>
        <dsp:cNvSpPr/>
      </dsp:nvSpPr>
      <dsp:spPr>
        <a:xfrm>
          <a:off x="3073393" y="3060065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23711" y="5062610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3323711" y="5062610"/>
        <a:ext cx="2475368" cy="778767"/>
      </dsp:txXfrm>
    </dsp:sp>
    <dsp:sp modelId="{6E8221CC-8305-4D61-9A7B-4659177361D0}">
      <dsp:nvSpPr>
        <dsp:cNvPr id="0" name=""/>
        <dsp:cNvSpPr/>
      </dsp:nvSpPr>
      <dsp:spPr>
        <a:xfrm>
          <a:off x="6132837" y="3060065"/>
          <a:ext cx="2781312" cy="2225049"/>
        </a:xfrm>
        <a:prstGeom prst="rect">
          <a:avLst/>
        </a:prstGeom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383155" y="5062610"/>
          <a:ext cx="2475368" cy="77876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2100" kern="1200" dirty="0">
            <a:effectLst/>
            <a:latin typeface="Franklin Gothic Medium Cond" panose="020B06060304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600" kern="1200" dirty="0">
            <a:effectLst/>
            <a:latin typeface="Franklin Gothic Medium Cond" panose="020B0606030402020204" pitchFamily="34" charset="0"/>
          </a:endParaRPr>
        </a:p>
      </dsp:txBody>
      <dsp:txXfrm>
        <a:off x="6383155" y="5062610"/>
        <a:ext cx="2475368" cy="77876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25914-824E-400E-9ED5-9F21C44EE7D0}">
      <dsp:nvSpPr>
        <dsp:cNvPr id="0" name=""/>
        <dsp:cNvSpPr/>
      </dsp:nvSpPr>
      <dsp:spPr>
        <a:xfrm>
          <a:off x="4841621" y="4824257"/>
          <a:ext cx="5807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076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17486" y="4855458"/>
        <a:ext cx="29038" cy="29038"/>
      </dsp:txXfrm>
    </dsp:sp>
    <dsp:sp modelId="{678FDE6F-CE3B-4674-BACE-F1EE1E72F140}">
      <dsp:nvSpPr>
        <dsp:cNvPr id="0" name=""/>
        <dsp:cNvSpPr/>
      </dsp:nvSpPr>
      <dsp:spPr>
        <a:xfrm>
          <a:off x="1357008" y="2933343"/>
          <a:ext cx="580768" cy="1936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1936633"/>
              </a:lnTo>
              <a:lnTo>
                <a:pt x="580768" y="19366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96847" y="3851114"/>
        <a:ext cx="101092" cy="101092"/>
      </dsp:txXfrm>
    </dsp:sp>
    <dsp:sp modelId="{38229533-6D1C-43FC-A13B-2FB4DBE67C39}">
      <dsp:nvSpPr>
        <dsp:cNvPr id="0" name=""/>
        <dsp:cNvSpPr/>
      </dsp:nvSpPr>
      <dsp:spPr>
        <a:xfrm>
          <a:off x="4841621" y="3210005"/>
          <a:ext cx="580768" cy="553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553323"/>
              </a:lnTo>
              <a:lnTo>
                <a:pt x="580768" y="55332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11952" y="3466613"/>
        <a:ext cx="40107" cy="40107"/>
      </dsp:txXfrm>
    </dsp:sp>
    <dsp:sp modelId="{D5426360-5472-46FD-8AC5-D7E3342D95F1}">
      <dsp:nvSpPr>
        <dsp:cNvPr id="0" name=""/>
        <dsp:cNvSpPr/>
      </dsp:nvSpPr>
      <dsp:spPr>
        <a:xfrm>
          <a:off x="4841621" y="2656681"/>
          <a:ext cx="580768" cy="553323"/>
        </a:xfrm>
        <a:custGeom>
          <a:avLst/>
          <a:gdLst/>
          <a:ahLst/>
          <a:cxnLst/>
          <a:rect l="0" t="0" r="0" b="0"/>
          <a:pathLst>
            <a:path>
              <a:moveTo>
                <a:pt x="0" y="553323"/>
              </a:moveTo>
              <a:lnTo>
                <a:pt x="290384" y="553323"/>
              </a:lnTo>
              <a:lnTo>
                <a:pt x="290384" y="0"/>
              </a:lnTo>
              <a:lnTo>
                <a:pt x="58076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11952" y="2913289"/>
        <a:ext cx="40107" cy="40107"/>
      </dsp:txXfrm>
    </dsp:sp>
    <dsp:sp modelId="{C21C4AA7-5B08-4005-836C-F76C2DC05D3D}">
      <dsp:nvSpPr>
        <dsp:cNvPr id="0" name=""/>
        <dsp:cNvSpPr/>
      </dsp:nvSpPr>
      <dsp:spPr>
        <a:xfrm>
          <a:off x="1357008" y="2933343"/>
          <a:ext cx="580768" cy="276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276661"/>
              </a:lnTo>
              <a:lnTo>
                <a:pt x="580768" y="27666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631310" y="3055591"/>
        <a:ext cx="32164" cy="32164"/>
      </dsp:txXfrm>
    </dsp:sp>
    <dsp:sp modelId="{B4F7AF2C-D5FE-4CE5-B368-BCDECC754F51}">
      <dsp:nvSpPr>
        <dsp:cNvPr id="0" name=""/>
        <dsp:cNvSpPr/>
      </dsp:nvSpPr>
      <dsp:spPr>
        <a:xfrm>
          <a:off x="4841621" y="996709"/>
          <a:ext cx="580768" cy="553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553323"/>
              </a:lnTo>
              <a:lnTo>
                <a:pt x="580768" y="55332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11952" y="1253317"/>
        <a:ext cx="40107" cy="40107"/>
      </dsp:txXfrm>
    </dsp:sp>
    <dsp:sp modelId="{D7E04602-AFD3-439E-BCBA-B837746B83E1}">
      <dsp:nvSpPr>
        <dsp:cNvPr id="0" name=""/>
        <dsp:cNvSpPr/>
      </dsp:nvSpPr>
      <dsp:spPr>
        <a:xfrm>
          <a:off x="4841621" y="443385"/>
          <a:ext cx="580768" cy="553323"/>
        </a:xfrm>
        <a:custGeom>
          <a:avLst/>
          <a:gdLst/>
          <a:ahLst/>
          <a:cxnLst/>
          <a:rect l="0" t="0" r="0" b="0"/>
          <a:pathLst>
            <a:path>
              <a:moveTo>
                <a:pt x="0" y="553323"/>
              </a:moveTo>
              <a:lnTo>
                <a:pt x="290384" y="553323"/>
              </a:lnTo>
              <a:lnTo>
                <a:pt x="290384" y="0"/>
              </a:lnTo>
              <a:lnTo>
                <a:pt x="58076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11952" y="699993"/>
        <a:ext cx="40107" cy="40107"/>
      </dsp:txXfrm>
    </dsp:sp>
    <dsp:sp modelId="{9CCB8C74-48B9-45A2-916F-2675EF7FA0EE}">
      <dsp:nvSpPr>
        <dsp:cNvPr id="0" name=""/>
        <dsp:cNvSpPr/>
      </dsp:nvSpPr>
      <dsp:spPr>
        <a:xfrm>
          <a:off x="1357008" y="996709"/>
          <a:ext cx="580768" cy="1936633"/>
        </a:xfrm>
        <a:custGeom>
          <a:avLst/>
          <a:gdLst/>
          <a:ahLst/>
          <a:cxnLst/>
          <a:rect l="0" t="0" r="0" b="0"/>
          <a:pathLst>
            <a:path>
              <a:moveTo>
                <a:pt x="0" y="1936633"/>
              </a:moveTo>
              <a:lnTo>
                <a:pt x="290384" y="1936633"/>
              </a:lnTo>
              <a:lnTo>
                <a:pt x="290384" y="0"/>
              </a:lnTo>
              <a:lnTo>
                <a:pt x="58076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96847" y="1914480"/>
        <a:ext cx="101092" cy="101092"/>
      </dsp:txXfrm>
    </dsp:sp>
    <dsp:sp modelId="{96F1E142-DBE0-499B-BA34-38CCBD1B8D6E}">
      <dsp:nvSpPr>
        <dsp:cNvPr id="0" name=""/>
        <dsp:cNvSpPr/>
      </dsp:nvSpPr>
      <dsp:spPr>
        <a:xfrm rot="16200000">
          <a:off x="-1415435" y="2490684"/>
          <a:ext cx="4659570" cy="885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/>
            <a:t>GII for India</a:t>
          </a:r>
        </a:p>
      </dsp:txBody>
      <dsp:txXfrm>
        <a:off x="-1415435" y="2490684"/>
        <a:ext cx="4659570" cy="885318"/>
      </dsp:txXfrm>
    </dsp:sp>
    <dsp:sp modelId="{02826AE8-EA5B-4826-8E59-D9307B23300F}">
      <dsp:nvSpPr>
        <dsp:cNvPr id="0" name=""/>
        <dsp:cNvSpPr/>
      </dsp:nvSpPr>
      <dsp:spPr>
        <a:xfrm>
          <a:off x="1937777" y="554050"/>
          <a:ext cx="2903844" cy="885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Reproductive Health </a:t>
          </a:r>
        </a:p>
      </dsp:txBody>
      <dsp:txXfrm>
        <a:off x="1937777" y="554050"/>
        <a:ext cx="2903844" cy="885318"/>
      </dsp:txXfrm>
    </dsp:sp>
    <dsp:sp modelId="{52537854-733D-46EE-9370-540D569BB4BA}">
      <dsp:nvSpPr>
        <dsp:cNvPr id="0" name=""/>
        <dsp:cNvSpPr/>
      </dsp:nvSpPr>
      <dsp:spPr>
        <a:xfrm>
          <a:off x="5422390" y="726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/>
            <a:t>M.M.Rate</a:t>
          </a:r>
          <a:r>
            <a:rPr lang="en-US" sz="2900" kern="1200" dirty="0"/>
            <a:t>: </a:t>
          </a:r>
          <a:r>
            <a:rPr lang="en-US" sz="2900" kern="1200" dirty="0" smtClean="0"/>
            <a:t>174/1 </a:t>
          </a:r>
          <a:r>
            <a:rPr lang="en-US" sz="2900" kern="1200" dirty="0"/>
            <a:t>lakh live birth</a:t>
          </a:r>
        </a:p>
      </dsp:txBody>
      <dsp:txXfrm>
        <a:off x="5422390" y="726"/>
        <a:ext cx="2903844" cy="885318"/>
      </dsp:txXfrm>
    </dsp:sp>
    <dsp:sp modelId="{242CEE0D-AC7F-4E00-8585-CBF2E81D1EC7}">
      <dsp:nvSpPr>
        <dsp:cNvPr id="0" name=""/>
        <dsp:cNvSpPr/>
      </dsp:nvSpPr>
      <dsp:spPr>
        <a:xfrm>
          <a:off x="5422390" y="1107374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Adolescent Birth rate (15-19): </a:t>
          </a:r>
          <a:r>
            <a:rPr lang="en-US" sz="2900" kern="1200" dirty="0" smtClean="0"/>
            <a:t>24.5/1000</a:t>
          </a:r>
          <a:endParaRPr lang="en-US" sz="2900" kern="1200" dirty="0"/>
        </a:p>
      </dsp:txBody>
      <dsp:txXfrm>
        <a:off x="5422390" y="1107374"/>
        <a:ext cx="2903844" cy="885318"/>
      </dsp:txXfrm>
    </dsp:sp>
    <dsp:sp modelId="{0F23978A-801E-4047-8030-25521780858A}">
      <dsp:nvSpPr>
        <dsp:cNvPr id="0" name=""/>
        <dsp:cNvSpPr/>
      </dsp:nvSpPr>
      <dsp:spPr>
        <a:xfrm>
          <a:off x="1937777" y="2767346"/>
          <a:ext cx="2903844" cy="885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Empowerment vs MEN</a:t>
          </a:r>
          <a:endParaRPr lang="en-US" sz="2900" kern="1200" dirty="0"/>
        </a:p>
      </dsp:txBody>
      <dsp:txXfrm>
        <a:off x="1937777" y="2767346"/>
        <a:ext cx="2903844" cy="885318"/>
      </dsp:txXfrm>
    </dsp:sp>
    <dsp:sp modelId="{2111991F-2973-44D2-9FDE-42CF2611E311}">
      <dsp:nvSpPr>
        <dsp:cNvPr id="0" name=""/>
        <dsp:cNvSpPr/>
      </dsp:nvSpPr>
      <dsp:spPr>
        <a:xfrm>
          <a:off x="5422390" y="2214022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Parliament seats: 12.2%</a:t>
          </a:r>
        </a:p>
      </dsp:txBody>
      <dsp:txXfrm>
        <a:off x="5422390" y="2214022"/>
        <a:ext cx="2903844" cy="885318"/>
      </dsp:txXfrm>
    </dsp:sp>
    <dsp:sp modelId="{4F62D43A-6B2B-4785-AA2A-CC90AA04721A}">
      <dsp:nvSpPr>
        <dsp:cNvPr id="0" name=""/>
        <dsp:cNvSpPr/>
      </dsp:nvSpPr>
      <dsp:spPr>
        <a:xfrm>
          <a:off x="5422390" y="3320670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/>
            <a:t>Atleast</a:t>
          </a:r>
          <a:r>
            <a:rPr lang="en-US" sz="2900" kern="1200" dirty="0"/>
            <a:t> HSC: </a:t>
          </a:r>
          <a:r>
            <a:rPr lang="en-US" sz="2900" kern="1200" dirty="0" smtClean="0"/>
            <a:t>35.3%</a:t>
          </a:r>
          <a:endParaRPr lang="en-US" sz="2900" kern="1200" dirty="0"/>
        </a:p>
      </dsp:txBody>
      <dsp:txXfrm>
        <a:off x="5422390" y="3320670"/>
        <a:ext cx="2903844" cy="885318"/>
      </dsp:txXfrm>
    </dsp:sp>
    <dsp:sp modelId="{DECED345-659B-4C1D-A4D1-F6D5412A504D}">
      <dsp:nvSpPr>
        <dsp:cNvPr id="0" name=""/>
        <dsp:cNvSpPr/>
      </dsp:nvSpPr>
      <dsp:spPr>
        <a:xfrm>
          <a:off x="1937777" y="4427318"/>
          <a:ext cx="2903844" cy="8853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Economic Activity</a:t>
          </a:r>
        </a:p>
      </dsp:txBody>
      <dsp:txXfrm>
        <a:off x="1937777" y="4427318"/>
        <a:ext cx="2903844" cy="885318"/>
      </dsp:txXfrm>
    </dsp:sp>
    <dsp:sp modelId="{94CAC5BB-0704-49E2-9FFC-87691AD86559}">
      <dsp:nvSpPr>
        <dsp:cNvPr id="0" name=""/>
        <dsp:cNvSpPr/>
      </dsp:nvSpPr>
      <dsp:spPr>
        <a:xfrm>
          <a:off x="5422390" y="4427318"/>
          <a:ext cx="2903844" cy="8853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Labor force participation: </a:t>
          </a:r>
          <a:r>
            <a:rPr lang="en-US" sz="2900" kern="1200" dirty="0" smtClean="0"/>
            <a:t>26.8%</a:t>
          </a:r>
          <a:endParaRPr lang="en-US" sz="2900" kern="1200" dirty="0"/>
        </a:p>
      </dsp:txBody>
      <dsp:txXfrm>
        <a:off x="5422390" y="4427318"/>
        <a:ext cx="2903844" cy="88531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A48ED-6B2D-4B80-986F-0438F0179F38}">
      <dsp:nvSpPr>
        <dsp:cNvPr id="0" name=""/>
        <dsp:cNvSpPr/>
      </dsp:nvSpPr>
      <dsp:spPr>
        <a:xfrm rot="16200000">
          <a:off x="-696407" y="1453277"/>
          <a:ext cx="2153412" cy="455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1752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All India</a:t>
          </a:r>
        </a:p>
      </dsp:txBody>
      <dsp:txXfrm>
        <a:off x="-696407" y="1453277"/>
        <a:ext cx="2153412" cy="455529"/>
      </dsp:txXfrm>
    </dsp:sp>
    <dsp:sp modelId="{035FFCDD-A4B0-4678-9FCC-DD03A6F9B416}">
      <dsp:nvSpPr>
        <dsp:cNvPr id="0" name=""/>
        <dsp:cNvSpPr/>
      </dsp:nvSpPr>
      <dsp:spPr>
        <a:xfrm>
          <a:off x="608062" y="604335"/>
          <a:ext cx="3437880" cy="21534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401752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=(total female/total male) x 1000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All India: 943/1000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Kerala 1084, TN, AP | </a:t>
          </a:r>
          <a:r>
            <a:rPr lang="en-US" sz="1700" kern="1200" dirty="0" err="1"/>
            <a:t>Pudu</a:t>
          </a:r>
          <a:r>
            <a:rPr lang="en-US" sz="1700" kern="1200" dirty="0"/>
            <a:t> (1037)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Haryana: 879 | D&amp;D (618)</a:t>
          </a:r>
        </a:p>
      </dsp:txBody>
      <dsp:txXfrm>
        <a:off x="608062" y="604335"/>
        <a:ext cx="3437880" cy="2153412"/>
      </dsp:txXfrm>
    </dsp:sp>
    <dsp:sp modelId="{35B36DCA-84FB-422C-B839-73E62C67F626}">
      <dsp:nvSpPr>
        <dsp:cNvPr id="0" name=""/>
        <dsp:cNvSpPr/>
      </dsp:nvSpPr>
      <dsp:spPr>
        <a:xfrm>
          <a:off x="152533" y="3036"/>
          <a:ext cx="911059" cy="911059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1B13E-D396-4ADE-A124-39CAFFA2E855}">
      <dsp:nvSpPr>
        <dsp:cNvPr id="0" name=""/>
        <dsp:cNvSpPr/>
      </dsp:nvSpPr>
      <dsp:spPr>
        <a:xfrm rot="16200000">
          <a:off x="4095125" y="1453277"/>
          <a:ext cx="2153412" cy="455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1752" bIns="0" numCol="1" spcCol="1270" anchor="t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Child sex ratio</a:t>
          </a:r>
        </a:p>
      </dsp:txBody>
      <dsp:txXfrm>
        <a:off x="4095125" y="1453277"/>
        <a:ext cx="2153412" cy="455529"/>
      </dsp:txXfrm>
    </dsp:sp>
    <dsp:sp modelId="{4B089BFD-FD5D-49D8-B741-97B7881CD0AF}">
      <dsp:nvSpPr>
        <dsp:cNvPr id="0" name=""/>
        <dsp:cNvSpPr/>
      </dsp:nvSpPr>
      <dsp:spPr>
        <a:xfrm>
          <a:off x="5399596" y="604335"/>
          <a:ext cx="3437880" cy="2153412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401752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(0-6) </a:t>
          </a:r>
          <a:r>
            <a:rPr lang="en-US" sz="1700" kern="1200" dirty="0" smtClean="0"/>
            <a:t>age girls </a:t>
          </a:r>
          <a:r>
            <a:rPr lang="en-US" sz="1700" kern="1200" dirty="0"/>
            <a:t>/ 1000 </a:t>
          </a:r>
          <a:r>
            <a:rPr lang="en-US" sz="1700" kern="1200" dirty="0" smtClean="0"/>
            <a:t>boys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/>
            <a:t>All India </a:t>
          </a:r>
          <a:r>
            <a:rPr lang="en-US" sz="1700" kern="1200" dirty="0" smtClean="0"/>
            <a:t>918 (census’11) </a:t>
          </a:r>
          <a:r>
            <a:rPr lang="en-US" sz="1700" kern="1200" dirty="0"/>
            <a:t>| Constant negative since </a:t>
          </a:r>
          <a:r>
            <a:rPr lang="en-US" sz="1700" kern="1200" dirty="0" smtClean="0"/>
            <a:t>’71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Highest: Arunanchal (972)| A&amp;N (968)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Lowest: Haryana (832)| Delhi (871)</a:t>
          </a:r>
          <a:endParaRPr lang="en-US" sz="1700" kern="1200" dirty="0"/>
        </a:p>
      </dsp:txBody>
      <dsp:txXfrm>
        <a:off x="5399596" y="604335"/>
        <a:ext cx="3437880" cy="2153412"/>
      </dsp:txXfrm>
    </dsp:sp>
    <dsp:sp modelId="{C0AAE660-FD9B-46DB-9D49-F7034B8F4739}">
      <dsp:nvSpPr>
        <dsp:cNvPr id="0" name=""/>
        <dsp:cNvSpPr/>
      </dsp:nvSpPr>
      <dsp:spPr>
        <a:xfrm>
          <a:off x="4944067" y="3036"/>
          <a:ext cx="911059" cy="911059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294A6-21AD-4120-8EF2-0C31028D88BB}">
      <dsp:nvSpPr>
        <dsp:cNvPr id="0" name=""/>
        <dsp:cNvSpPr/>
      </dsp:nvSpPr>
      <dsp:spPr>
        <a:xfrm>
          <a:off x="1799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Type</a:t>
          </a:r>
        </a:p>
      </dsp:txBody>
      <dsp:txXfrm>
        <a:off x="1799" y="0"/>
        <a:ext cx="1765402" cy="929229"/>
      </dsp:txXfrm>
    </dsp:sp>
    <dsp:sp modelId="{70FB7EE4-8844-41F9-8D25-FF0D7E6FDCBE}">
      <dsp:nvSpPr>
        <dsp:cNvPr id="0" name=""/>
        <dsp:cNvSpPr/>
      </dsp:nvSpPr>
      <dsp:spPr>
        <a:xfrm>
          <a:off x="178339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 of the core</a:t>
          </a:r>
        </a:p>
      </dsp:txBody>
      <dsp:txXfrm>
        <a:off x="205693" y="957491"/>
        <a:ext cx="1357613" cy="879210"/>
      </dsp:txXfrm>
    </dsp:sp>
    <dsp:sp modelId="{6CD61E31-949C-40FC-B16B-8B7E81D2F369}">
      <dsp:nvSpPr>
        <dsp:cNvPr id="0" name=""/>
        <dsp:cNvSpPr/>
      </dsp:nvSpPr>
      <dsp:spPr>
        <a:xfrm>
          <a:off x="178339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Core</a:t>
          </a:r>
        </a:p>
      </dsp:txBody>
      <dsp:txXfrm>
        <a:off x="205693" y="2035089"/>
        <a:ext cx="1357613" cy="879210"/>
      </dsp:txXfrm>
    </dsp:sp>
    <dsp:sp modelId="{09B0DB0A-7FBB-47F5-BCC6-2D4355693AE4}">
      <dsp:nvSpPr>
        <dsp:cNvPr id="0" name=""/>
        <dsp:cNvSpPr/>
      </dsp:nvSpPr>
      <dsp:spPr>
        <a:xfrm>
          <a:off x="1899606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Schemes</a:t>
          </a:r>
        </a:p>
      </dsp:txBody>
      <dsp:txXfrm>
        <a:off x="1899606" y="0"/>
        <a:ext cx="1765402" cy="929229"/>
      </dsp:txXfrm>
    </dsp:sp>
    <dsp:sp modelId="{891C4403-A8BC-4C24-99CB-7B98FBF281B3}">
      <dsp:nvSpPr>
        <dsp:cNvPr id="0" name=""/>
        <dsp:cNvSpPr/>
      </dsp:nvSpPr>
      <dsp:spPr>
        <a:xfrm>
          <a:off x="2076146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06</a:t>
          </a:r>
        </a:p>
      </dsp:txBody>
      <dsp:txXfrm>
        <a:off x="2103500" y="957491"/>
        <a:ext cx="1357613" cy="879210"/>
      </dsp:txXfrm>
    </dsp:sp>
    <dsp:sp modelId="{D791D55E-C315-4152-B806-577EFAFE544E}">
      <dsp:nvSpPr>
        <dsp:cNvPr id="0" name=""/>
        <dsp:cNvSpPr/>
      </dsp:nvSpPr>
      <dsp:spPr>
        <a:xfrm>
          <a:off x="2076146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22</a:t>
          </a:r>
          <a:endParaRPr lang="en-US" sz="2900" kern="1200" dirty="0"/>
        </a:p>
      </dsp:txBody>
      <dsp:txXfrm>
        <a:off x="2103500" y="2035089"/>
        <a:ext cx="1357613" cy="879210"/>
      </dsp:txXfrm>
    </dsp:sp>
    <dsp:sp modelId="{C5965F20-E412-4979-A6F4-6029BFE3D917}">
      <dsp:nvSpPr>
        <dsp:cNvPr id="0" name=""/>
        <dsp:cNvSpPr/>
      </dsp:nvSpPr>
      <dsp:spPr>
        <a:xfrm>
          <a:off x="3797414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General</a:t>
          </a:r>
        </a:p>
      </dsp:txBody>
      <dsp:txXfrm>
        <a:off x="3797414" y="0"/>
        <a:ext cx="1765402" cy="929229"/>
      </dsp:txXfrm>
    </dsp:sp>
    <dsp:sp modelId="{41C8788F-E278-4287-A6A9-0D91327944C4}">
      <dsp:nvSpPr>
        <dsp:cNvPr id="0" name=""/>
        <dsp:cNvSpPr/>
      </dsp:nvSpPr>
      <dsp:spPr>
        <a:xfrm>
          <a:off x="3973954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4001308" y="957491"/>
        <a:ext cx="1357613" cy="879210"/>
      </dsp:txXfrm>
    </dsp:sp>
    <dsp:sp modelId="{3F4EA4C2-BECD-4C02-A678-C7587A6F3B54}">
      <dsp:nvSpPr>
        <dsp:cNvPr id="0" name=""/>
        <dsp:cNvSpPr/>
      </dsp:nvSpPr>
      <dsp:spPr>
        <a:xfrm>
          <a:off x="3973954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60-40</a:t>
          </a:r>
        </a:p>
      </dsp:txBody>
      <dsp:txXfrm>
        <a:off x="4001308" y="2035089"/>
        <a:ext cx="1357613" cy="879210"/>
      </dsp:txXfrm>
    </dsp:sp>
    <dsp:sp modelId="{58EC5222-AC73-429E-90D5-FAC1CA58A097}">
      <dsp:nvSpPr>
        <dsp:cNvPr id="0" name=""/>
        <dsp:cNvSpPr/>
      </dsp:nvSpPr>
      <dsp:spPr>
        <a:xfrm>
          <a:off x="5695221" y="0"/>
          <a:ext cx="1765402" cy="3097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Special</a:t>
          </a:r>
        </a:p>
      </dsp:txBody>
      <dsp:txXfrm>
        <a:off x="5695221" y="0"/>
        <a:ext cx="1765402" cy="929229"/>
      </dsp:txXfrm>
    </dsp:sp>
    <dsp:sp modelId="{85197188-0772-451C-933B-87551E38718A}">
      <dsp:nvSpPr>
        <dsp:cNvPr id="0" name=""/>
        <dsp:cNvSpPr/>
      </dsp:nvSpPr>
      <dsp:spPr>
        <a:xfrm>
          <a:off x="5871761" y="930137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Existing</a:t>
          </a:r>
        </a:p>
      </dsp:txBody>
      <dsp:txXfrm>
        <a:off x="5899115" y="957491"/>
        <a:ext cx="1357613" cy="879210"/>
      </dsp:txXfrm>
    </dsp:sp>
    <dsp:sp modelId="{69CF853A-AD80-4FF0-A851-2AB4FC22AF09}">
      <dsp:nvSpPr>
        <dsp:cNvPr id="0" name=""/>
        <dsp:cNvSpPr/>
      </dsp:nvSpPr>
      <dsp:spPr>
        <a:xfrm>
          <a:off x="5871761" y="2007735"/>
          <a:ext cx="1412321" cy="933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90-10</a:t>
          </a:r>
        </a:p>
      </dsp:txBody>
      <dsp:txXfrm>
        <a:off x="5899115" y="2035089"/>
        <a:ext cx="1357613" cy="87921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571CF-92DF-4269-A616-7CB0DA404698}">
      <dsp:nvSpPr>
        <dsp:cNvPr id="0" name=""/>
        <dsp:cNvSpPr/>
      </dsp:nvSpPr>
      <dsp:spPr>
        <a:xfrm>
          <a:off x="0" y="921721"/>
          <a:ext cx="2197333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SABLA “2010</a:t>
          </a:r>
          <a:endParaRPr lang="en-US" sz="2600" kern="1200" dirty="0"/>
        </a:p>
      </dsp:txBody>
      <dsp:txXfrm>
        <a:off x="0" y="921721"/>
        <a:ext cx="2197333" cy="514800"/>
      </dsp:txXfrm>
    </dsp:sp>
    <dsp:sp modelId="{48E25299-FB93-412E-A5BD-7A838B6E8F5D}">
      <dsp:nvSpPr>
        <dsp:cNvPr id="0" name=""/>
        <dsp:cNvSpPr/>
      </dsp:nvSpPr>
      <dsp:spPr>
        <a:xfrm>
          <a:off x="2197333" y="333778"/>
          <a:ext cx="439466" cy="16731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CA3F3-6E20-4292-994E-AD6167CA87B9}">
      <dsp:nvSpPr>
        <dsp:cNvPr id="0" name=""/>
        <dsp:cNvSpPr/>
      </dsp:nvSpPr>
      <dsp:spPr>
        <a:xfrm>
          <a:off x="2812586" y="333778"/>
          <a:ext cx="5976746" cy="16731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Rajiv Gandhi Scheme for Empowerment of Adolescent Girls- Age 11-18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Nutrition, non-nutrition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strike="sngStrike" kern="1200" dirty="0" smtClean="0"/>
            <a:t>For boys=&gt; </a:t>
          </a:r>
          <a:r>
            <a:rPr lang="en-US" sz="2600" strike="sngStrike" kern="1200" dirty="0" err="1" smtClean="0"/>
            <a:t>Saksham</a:t>
          </a:r>
          <a:r>
            <a:rPr lang="en-US" sz="2600" strike="sngStrike" kern="1200" dirty="0" smtClean="0"/>
            <a:t> (is it running or gone?)</a:t>
          </a:r>
          <a:endParaRPr lang="en-US" sz="2600" strike="sngStrike" kern="1200" dirty="0"/>
        </a:p>
      </dsp:txBody>
      <dsp:txXfrm>
        <a:off x="2812586" y="333778"/>
        <a:ext cx="5976746" cy="1673100"/>
      </dsp:txXfrm>
    </dsp:sp>
    <dsp:sp modelId="{FE9C9A25-901E-4109-A47E-A0965E9B2CE7}">
      <dsp:nvSpPr>
        <dsp:cNvPr id="0" name=""/>
        <dsp:cNvSpPr/>
      </dsp:nvSpPr>
      <dsp:spPr>
        <a:xfrm>
          <a:off x="0" y="2116565"/>
          <a:ext cx="2199481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Sneh</a:t>
          </a:r>
          <a:r>
            <a:rPr lang="en-US" sz="2600" kern="1200" dirty="0"/>
            <a:t> </a:t>
          </a:r>
          <a:r>
            <a:rPr lang="en-US" sz="2600" kern="1200" dirty="0" err="1"/>
            <a:t>Shibir</a:t>
          </a:r>
          <a:endParaRPr lang="en-US" sz="2600" kern="1200" dirty="0"/>
        </a:p>
      </dsp:txBody>
      <dsp:txXfrm>
        <a:off x="0" y="2116565"/>
        <a:ext cx="2199481" cy="514800"/>
      </dsp:txXfrm>
    </dsp:sp>
    <dsp:sp modelId="{CF284F20-E957-41B6-8464-7255993909DE}">
      <dsp:nvSpPr>
        <dsp:cNvPr id="0" name=""/>
        <dsp:cNvSpPr/>
      </dsp:nvSpPr>
      <dsp:spPr>
        <a:xfrm>
          <a:off x="2199481" y="2100478"/>
          <a:ext cx="439896" cy="5469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7557D-D285-4726-9076-0EDEC72AD126}">
      <dsp:nvSpPr>
        <dsp:cNvPr id="0" name=""/>
        <dsp:cNvSpPr/>
      </dsp:nvSpPr>
      <dsp:spPr>
        <a:xfrm>
          <a:off x="2815335" y="2100478"/>
          <a:ext cx="5982589" cy="546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Malnutrition among </a:t>
          </a:r>
          <a:r>
            <a:rPr lang="en-US" sz="2600" kern="1200" dirty="0" smtClean="0"/>
            <a:t>women in worst districts.</a:t>
          </a:r>
          <a:endParaRPr lang="en-US" sz="2600" kern="1200" dirty="0"/>
        </a:p>
      </dsp:txBody>
      <dsp:txXfrm>
        <a:off x="2815335" y="2100478"/>
        <a:ext cx="5982589" cy="546975"/>
      </dsp:txXfrm>
    </dsp:sp>
    <dsp:sp modelId="{1CE4227F-67C2-49B5-ABC4-4FD9E2164DF8}">
      <dsp:nvSpPr>
        <dsp:cNvPr id="0" name=""/>
        <dsp:cNvSpPr/>
      </dsp:nvSpPr>
      <dsp:spPr>
        <a:xfrm>
          <a:off x="0" y="2757141"/>
          <a:ext cx="2199481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STEP</a:t>
          </a:r>
        </a:p>
      </dsp:txBody>
      <dsp:txXfrm>
        <a:off x="0" y="2757141"/>
        <a:ext cx="2199481" cy="514800"/>
      </dsp:txXfrm>
    </dsp:sp>
    <dsp:sp modelId="{4CDFED63-09B2-4DEA-BD19-D6064DB54A28}">
      <dsp:nvSpPr>
        <dsp:cNvPr id="0" name=""/>
        <dsp:cNvSpPr/>
      </dsp:nvSpPr>
      <dsp:spPr>
        <a:xfrm>
          <a:off x="2199481" y="2741053"/>
          <a:ext cx="439896" cy="5469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63E0D-F4E7-4A38-832A-62B520762D31}">
      <dsp:nvSpPr>
        <dsp:cNvPr id="0" name=""/>
        <dsp:cNvSpPr/>
      </dsp:nvSpPr>
      <dsp:spPr>
        <a:xfrm>
          <a:off x="2815335" y="2741053"/>
          <a:ext cx="5982589" cy="546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Support to training and employment program</a:t>
          </a:r>
        </a:p>
      </dsp:txBody>
      <dsp:txXfrm>
        <a:off x="2815335" y="2741053"/>
        <a:ext cx="5982589" cy="546975"/>
      </dsp:txXfrm>
    </dsp:sp>
    <dsp:sp modelId="{6922D5E2-4C85-4BFA-896A-F6FD4F347973}">
      <dsp:nvSpPr>
        <dsp:cNvPr id="0" name=""/>
        <dsp:cNvSpPr/>
      </dsp:nvSpPr>
      <dsp:spPr>
        <a:xfrm>
          <a:off x="0" y="4137741"/>
          <a:ext cx="2197333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Priyadarshini</a:t>
          </a:r>
          <a:endParaRPr lang="en-US" sz="2600" kern="1200" dirty="0"/>
        </a:p>
      </dsp:txBody>
      <dsp:txXfrm>
        <a:off x="0" y="4137741"/>
        <a:ext cx="2197333" cy="514800"/>
      </dsp:txXfrm>
    </dsp:sp>
    <dsp:sp modelId="{56578152-D287-4D5B-9512-B4C3E5B7D27D}">
      <dsp:nvSpPr>
        <dsp:cNvPr id="0" name=""/>
        <dsp:cNvSpPr/>
      </dsp:nvSpPr>
      <dsp:spPr>
        <a:xfrm>
          <a:off x="2197333" y="3381628"/>
          <a:ext cx="439466" cy="20270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3035F-2CCE-4447-B21F-E1BCFD4A5178}">
      <dsp:nvSpPr>
        <dsp:cNvPr id="0" name=""/>
        <dsp:cNvSpPr/>
      </dsp:nvSpPr>
      <dsp:spPr>
        <a:xfrm>
          <a:off x="2812586" y="3381628"/>
          <a:ext cx="5976746" cy="20270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Mid Gangetic Plains of </a:t>
          </a:r>
          <a:r>
            <a:rPr lang="en-US" sz="2600" kern="1200" dirty="0" err="1"/>
            <a:t>UP+Bihar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Empowerment and Livelihood Programme </a:t>
          </a:r>
          <a:r>
            <a:rPr lang="en-US" sz="2600" kern="1200" dirty="0" smtClean="0"/>
            <a:t>in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2016, MANEKA GANDHI tells RS: Closed in 2015 itself, because No work done on ground. </a:t>
          </a:r>
          <a:r>
            <a:rPr lang="en-US" sz="2600" kern="1200" dirty="0" smtClean="0">
              <a:sym typeface="Wingdings" panose="05000000000000000000" pitchFamily="2" charset="2"/>
            </a:rPr>
            <a:t></a:t>
          </a:r>
          <a:endParaRPr lang="en-US" sz="2600" kern="1200" dirty="0"/>
        </a:p>
      </dsp:txBody>
      <dsp:txXfrm>
        <a:off x="2812586" y="3381628"/>
        <a:ext cx="5976746" cy="202702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651CC-BC19-4FBA-8BA6-BAB094B36840}">
      <dsp:nvSpPr>
        <dsp:cNvPr id="0" name=""/>
        <dsp:cNvSpPr/>
      </dsp:nvSpPr>
      <dsp:spPr>
        <a:xfrm>
          <a:off x="0" y="84288"/>
          <a:ext cx="2197333" cy="69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Rashtriya</a:t>
          </a:r>
          <a:r>
            <a:rPr lang="en-US" sz="2200" kern="1200" dirty="0"/>
            <a:t> </a:t>
          </a:r>
          <a:r>
            <a:rPr lang="en-US" sz="2200" kern="1200" dirty="0" err="1"/>
            <a:t>Mahila</a:t>
          </a:r>
          <a:r>
            <a:rPr lang="en-US" sz="2200" kern="1200" dirty="0"/>
            <a:t> </a:t>
          </a:r>
          <a:r>
            <a:rPr lang="en-US" sz="2200" kern="1200" dirty="0" err="1"/>
            <a:t>Kosh</a:t>
          </a:r>
          <a:r>
            <a:rPr lang="en-US" sz="2200" kern="1200" dirty="0"/>
            <a:t> (RMK)</a:t>
          </a:r>
        </a:p>
      </dsp:txBody>
      <dsp:txXfrm>
        <a:off x="0" y="84288"/>
        <a:ext cx="2197333" cy="694237"/>
      </dsp:txXfrm>
    </dsp:sp>
    <dsp:sp modelId="{D749FC59-EE20-4934-B1F6-6EA8602F6DB7}">
      <dsp:nvSpPr>
        <dsp:cNvPr id="0" name=""/>
        <dsp:cNvSpPr/>
      </dsp:nvSpPr>
      <dsp:spPr>
        <a:xfrm>
          <a:off x="2197333" y="51746"/>
          <a:ext cx="439466" cy="75932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24011-C482-4A2A-A03D-D7CE5B0F3007}">
      <dsp:nvSpPr>
        <dsp:cNvPr id="0" name=""/>
        <dsp:cNvSpPr/>
      </dsp:nvSpPr>
      <dsp:spPr>
        <a:xfrm>
          <a:off x="2812586" y="51746"/>
          <a:ext cx="5976746" cy="759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WMCD=&gt; Micro-finance to NGO=&gt; SHG. Not direct lending.</a:t>
          </a:r>
        </a:p>
      </dsp:txBody>
      <dsp:txXfrm>
        <a:off x="2812586" y="51746"/>
        <a:ext cx="5976746" cy="759322"/>
      </dsp:txXfrm>
    </dsp:sp>
    <dsp:sp modelId="{6781DEF4-D492-40D1-9F7F-5135D261E407}">
      <dsp:nvSpPr>
        <dsp:cNvPr id="0" name=""/>
        <dsp:cNvSpPr/>
      </dsp:nvSpPr>
      <dsp:spPr>
        <a:xfrm>
          <a:off x="0" y="922810"/>
          <a:ext cx="2197333" cy="69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Nirbhaya</a:t>
          </a:r>
          <a:r>
            <a:rPr lang="en-US" sz="2200" kern="1200" dirty="0" smtClean="0"/>
            <a:t> Fund 2013</a:t>
          </a:r>
          <a:endParaRPr lang="en-US" sz="2200" kern="1200" dirty="0"/>
        </a:p>
      </dsp:txBody>
      <dsp:txXfrm>
        <a:off x="0" y="922810"/>
        <a:ext cx="2197333" cy="694237"/>
      </dsp:txXfrm>
    </dsp:sp>
    <dsp:sp modelId="{7DB59E17-4EBF-49F7-9BDC-1C475319C2F6}">
      <dsp:nvSpPr>
        <dsp:cNvPr id="0" name=""/>
        <dsp:cNvSpPr/>
      </dsp:nvSpPr>
      <dsp:spPr>
        <a:xfrm>
          <a:off x="2197333" y="890268"/>
          <a:ext cx="439466" cy="75932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A69B5-2950-4AD3-8BAA-1CC517886BF4}">
      <dsp:nvSpPr>
        <dsp:cNvPr id="0" name=""/>
        <dsp:cNvSpPr/>
      </dsp:nvSpPr>
      <dsp:spPr>
        <a:xfrm>
          <a:off x="2812586" y="890268"/>
          <a:ext cx="5976746" cy="75932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Non-lapsable fund to finance women safety projects → “one stop” SAKHI centres in 2015.</a:t>
          </a:r>
          <a:endParaRPr lang="en-US" sz="2200" kern="1200" dirty="0"/>
        </a:p>
      </dsp:txBody>
      <dsp:txXfrm>
        <a:off x="2812586" y="890268"/>
        <a:ext cx="5976746" cy="759322"/>
      </dsp:txXfrm>
    </dsp:sp>
    <dsp:sp modelId="{B701E060-E786-4DA5-8E7D-7A4E0C1447AC}">
      <dsp:nvSpPr>
        <dsp:cNvPr id="0" name=""/>
        <dsp:cNvSpPr/>
      </dsp:nvSpPr>
      <dsp:spPr>
        <a:xfrm>
          <a:off x="0" y="2097604"/>
          <a:ext cx="2197333" cy="69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Poorna</a:t>
          </a:r>
          <a:r>
            <a:rPr lang="en-US" sz="2200" kern="1200" dirty="0" smtClean="0"/>
            <a:t> Shakti Kendra</a:t>
          </a:r>
          <a:endParaRPr lang="en-US" sz="2200" kern="1200" dirty="0"/>
        </a:p>
      </dsp:txBody>
      <dsp:txXfrm>
        <a:off x="0" y="2097604"/>
        <a:ext cx="2197333" cy="694237"/>
      </dsp:txXfrm>
    </dsp:sp>
    <dsp:sp modelId="{C661465D-1550-445E-A060-2DBE3E23FB90}">
      <dsp:nvSpPr>
        <dsp:cNvPr id="0" name=""/>
        <dsp:cNvSpPr/>
      </dsp:nvSpPr>
      <dsp:spPr>
        <a:xfrm>
          <a:off x="2197333" y="1728790"/>
          <a:ext cx="439466" cy="143186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D17DE-41A9-4FE5-840E-5A1D6B2377B0}">
      <dsp:nvSpPr>
        <dsp:cNvPr id="0" name=""/>
        <dsp:cNvSpPr/>
      </dsp:nvSpPr>
      <dsp:spPr>
        <a:xfrm>
          <a:off x="2812586" y="1728790"/>
          <a:ext cx="5976746" cy="1431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Coordination =&gt; women can seek help of various programs/schemes.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2015: SAKHI 1 stop centre  !?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200" kern="1200" dirty="0"/>
            <a:t>2017: Mahila Shakti Kendra @</a:t>
          </a:r>
          <a:r>
            <a:rPr lang="fi-FI" sz="2200" kern="1200" dirty="0" smtClean="0"/>
            <a:t>ICDS !?</a:t>
          </a:r>
          <a:endParaRPr lang="en-US" sz="2200" kern="1200" dirty="0"/>
        </a:p>
      </dsp:txBody>
      <dsp:txXfrm>
        <a:off x="2812586" y="1728790"/>
        <a:ext cx="5976746" cy="1431864"/>
      </dsp:txXfrm>
    </dsp:sp>
    <dsp:sp modelId="{F331C9B8-A0D6-46C0-B091-0D2995F80C08}">
      <dsp:nvSpPr>
        <dsp:cNvPr id="0" name=""/>
        <dsp:cNvSpPr/>
      </dsp:nvSpPr>
      <dsp:spPr>
        <a:xfrm>
          <a:off x="0" y="3576126"/>
          <a:ext cx="2197333" cy="69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Swadhar</a:t>
          </a:r>
          <a:r>
            <a:rPr lang="en-US" sz="2200" kern="1200" dirty="0"/>
            <a:t> Scheme ('01)</a:t>
          </a:r>
        </a:p>
      </dsp:txBody>
      <dsp:txXfrm>
        <a:off x="0" y="3576126"/>
        <a:ext cx="2197333" cy="694237"/>
      </dsp:txXfrm>
    </dsp:sp>
    <dsp:sp modelId="{8D52B8DD-0185-4160-8ACB-55F21ABBEA7B}">
      <dsp:nvSpPr>
        <dsp:cNvPr id="0" name=""/>
        <dsp:cNvSpPr/>
      </dsp:nvSpPr>
      <dsp:spPr>
        <a:xfrm>
          <a:off x="2197333" y="3239855"/>
          <a:ext cx="439466" cy="136678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11BBC-BCF4-44D2-AE91-0935559E44A3}">
      <dsp:nvSpPr>
        <dsp:cNvPr id="0" name=""/>
        <dsp:cNvSpPr/>
      </dsp:nvSpPr>
      <dsp:spPr>
        <a:xfrm>
          <a:off x="2812586" y="3239855"/>
          <a:ext cx="5976746" cy="13667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women in difficult circumstances and without any family, social and economic support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widows, disaster, jail-release etc. 300+ homes, 8k  beneficiaries</a:t>
          </a:r>
        </a:p>
      </dsp:txBody>
      <dsp:txXfrm>
        <a:off x="2812586" y="3239855"/>
        <a:ext cx="5976746" cy="1366780"/>
      </dsp:txXfrm>
    </dsp:sp>
    <dsp:sp modelId="{A72F402C-3D46-4FE0-9B10-56D243EDEBC8}">
      <dsp:nvSpPr>
        <dsp:cNvPr id="0" name=""/>
        <dsp:cNvSpPr/>
      </dsp:nvSpPr>
      <dsp:spPr>
        <a:xfrm>
          <a:off x="0" y="4699448"/>
          <a:ext cx="2199481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Ujjawala</a:t>
          </a:r>
          <a:r>
            <a:rPr lang="en-US" sz="2200" kern="1200" dirty="0"/>
            <a:t> ('09)</a:t>
          </a:r>
        </a:p>
      </dsp:txBody>
      <dsp:txXfrm>
        <a:off x="0" y="4699448"/>
        <a:ext cx="2199481" cy="435600"/>
      </dsp:txXfrm>
    </dsp:sp>
    <dsp:sp modelId="{189F36EC-B79B-4ED5-9A6F-82DD858BF00F}">
      <dsp:nvSpPr>
        <dsp:cNvPr id="0" name=""/>
        <dsp:cNvSpPr/>
      </dsp:nvSpPr>
      <dsp:spPr>
        <a:xfrm>
          <a:off x="2199481" y="4685835"/>
          <a:ext cx="439896" cy="4628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58CD9-B587-4B58-9189-EF0DC79DCC1E}">
      <dsp:nvSpPr>
        <dsp:cNvPr id="0" name=""/>
        <dsp:cNvSpPr/>
      </dsp:nvSpPr>
      <dsp:spPr>
        <a:xfrm>
          <a:off x="2815335" y="4685835"/>
          <a:ext cx="5982589" cy="4628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trafficked women (MWCD)</a:t>
          </a:r>
        </a:p>
      </dsp:txBody>
      <dsp:txXfrm>
        <a:off x="2815335" y="4685835"/>
        <a:ext cx="5982589" cy="462825"/>
      </dsp:txXfrm>
    </dsp:sp>
    <dsp:sp modelId="{DF434631-8750-47AB-A7D6-F6D1D63ECD93}">
      <dsp:nvSpPr>
        <dsp:cNvPr id="0" name=""/>
        <dsp:cNvSpPr/>
      </dsp:nvSpPr>
      <dsp:spPr>
        <a:xfrm>
          <a:off x="0" y="5241473"/>
          <a:ext cx="2199481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/>
            <a:t>Ujjawal”A</a:t>
          </a:r>
          <a:r>
            <a:rPr lang="en-US" sz="2200" kern="1200" dirty="0"/>
            <a:t>”</a:t>
          </a:r>
        </a:p>
      </dsp:txBody>
      <dsp:txXfrm>
        <a:off x="0" y="5241473"/>
        <a:ext cx="2199481" cy="435600"/>
      </dsp:txXfrm>
    </dsp:sp>
    <dsp:sp modelId="{A819D1F8-2800-45FE-9344-C010FBC4960F}">
      <dsp:nvSpPr>
        <dsp:cNvPr id="0" name=""/>
        <dsp:cNvSpPr/>
      </dsp:nvSpPr>
      <dsp:spPr>
        <a:xfrm>
          <a:off x="2199481" y="5227860"/>
          <a:ext cx="439896" cy="4628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E93FC-181E-49DA-B5A2-A2566CE72031}">
      <dsp:nvSpPr>
        <dsp:cNvPr id="0" name=""/>
        <dsp:cNvSpPr/>
      </dsp:nvSpPr>
      <dsp:spPr>
        <a:xfrm>
          <a:off x="2815335" y="5227860"/>
          <a:ext cx="5982589" cy="4628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LPG in name of BPL woman (Petrol Min)</a:t>
          </a:r>
        </a:p>
      </dsp:txBody>
      <dsp:txXfrm>
        <a:off x="2815335" y="5227860"/>
        <a:ext cx="5982589" cy="46282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59518-48A1-4DF9-9667-24DC1A692D7E}">
      <dsp:nvSpPr>
        <dsp:cNvPr id="0" name=""/>
        <dsp:cNvSpPr/>
      </dsp:nvSpPr>
      <dsp:spPr>
        <a:xfrm>
          <a:off x="2272315" y="271967"/>
          <a:ext cx="4378701" cy="1438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Women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90-91: National </a:t>
          </a:r>
          <a:r>
            <a:rPr lang="en-US" sz="1800" kern="1200" dirty="0"/>
            <a:t>Commission for Women (NCW</a:t>
          </a:r>
          <a:r>
            <a:rPr lang="en-US" sz="1800" kern="1200" dirty="0" smtClean="0"/>
            <a:t>) </a:t>
          </a:r>
          <a:r>
            <a:rPr lang="en-US" sz="1800" u="sng" kern="1200" dirty="0" smtClean="0"/>
            <a:t>statutory</a:t>
          </a:r>
          <a:endParaRPr lang="en-US" sz="1800" u="sng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1995: </a:t>
          </a:r>
          <a:r>
            <a:rPr lang="en-US" sz="1800" kern="1200" dirty="0" smtClean="0">
              <a:solidFill>
                <a:srgbClr val="C00000"/>
              </a:solidFill>
            </a:rPr>
            <a:t>Beijing Declaration </a:t>
          </a:r>
          <a:r>
            <a:rPr lang="en-US" sz="1800" kern="1200" dirty="0" smtClean="0"/>
            <a:t>of UN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2015: Domestic Violence Protection Act </a:t>
          </a:r>
          <a:endParaRPr lang="en-US" sz="1800" kern="1200" dirty="0"/>
        </a:p>
      </dsp:txBody>
      <dsp:txXfrm>
        <a:off x="2272315" y="271967"/>
        <a:ext cx="4378701" cy="1438852"/>
      </dsp:txXfrm>
    </dsp:sp>
    <dsp:sp modelId="{46B4C3C4-CAB4-48CE-AD31-5DBFA4DF0D8C}">
      <dsp:nvSpPr>
        <dsp:cNvPr id="0" name=""/>
        <dsp:cNvSpPr/>
      </dsp:nvSpPr>
      <dsp:spPr>
        <a:xfrm>
          <a:off x="115641" y="1185"/>
          <a:ext cx="1960612" cy="198041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D19C2-1561-4E5B-B09A-8EB1DC5CE9F7}">
      <dsp:nvSpPr>
        <dsp:cNvPr id="0" name=""/>
        <dsp:cNvSpPr/>
      </dsp:nvSpPr>
      <dsp:spPr>
        <a:xfrm>
          <a:off x="207108" y="2308371"/>
          <a:ext cx="4378701" cy="1548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2016: DRAFT new policy for women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Roughly based on </a:t>
          </a:r>
          <a:r>
            <a:rPr lang="en-US" sz="1800" kern="1200" dirty="0" smtClean="0">
              <a:solidFill>
                <a:srgbClr val="FF0000"/>
              </a:solidFill>
            </a:rPr>
            <a:t>Pam Rajput Committee, </a:t>
          </a:r>
          <a:endParaRPr lang="en-US" sz="1800" kern="1200" dirty="0">
            <a:solidFill>
              <a:srgbClr val="FF000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Krishi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Sakhi</a:t>
          </a:r>
          <a:r>
            <a:rPr lang="en-US" sz="1800" kern="1200" dirty="0" smtClean="0"/>
            <a:t>: last mile extension workers- similar to ASHA health worker.</a:t>
          </a:r>
          <a:endParaRPr lang="en-US" sz="1800" kern="1200" dirty="0">
            <a:solidFill>
              <a:srgbClr val="FF000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FF0000"/>
              </a:solidFill>
            </a:rPr>
            <a:t>Now again Draft Policy 2017 for approval.</a:t>
          </a:r>
          <a:endParaRPr lang="en-US" sz="1800" kern="1200" dirty="0">
            <a:solidFill>
              <a:srgbClr val="FF0000"/>
            </a:solidFill>
          </a:endParaRPr>
        </a:p>
      </dsp:txBody>
      <dsp:txXfrm>
        <a:off x="207108" y="2308371"/>
        <a:ext cx="4378701" cy="1548448"/>
      </dsp:txXfrm>
    </dsp:sp>
    <dsp:sp modelId="{6C4B56EF-AC8D-4B7F-8DA2-20C1609A90DC}">
      <dsp:nvSpPr>
        <dsp:cNvPr id="0" name=""/>
        <dsp:cNvSpPr/>
      </dsp:nvSpPr>
      <dsp:spPr>
        <a:xfrm>
          <a:off x="4964806" y="2308371"/>
          <a:ext cx="1594742" cy="1548448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F9292-8163-49F1-B903-9BDC0FB1A9D0}">
      <dsp:nvSpPr>
        <dsp:cNvPr id="0" name=""/>
        <dsp:cNvSpPr/>
      </dsp:nvSpPr>
      <dsp:spPr>
        <a:xfrm>
          <a:off x="1860563" y="4183588"/>
          <a:ext cx="4927703" cy="26732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Children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06-07: National </a:t>
          </a:r>
          <a:r>
            <a:rPr lang="en-US" sz="1800" kern="1200" dirty="0"/>
            <a:t>Commission for Protection of Child Rights (</a:t>
          </a:r>
          <a:r>
            <a:rPr lang="en-US" sz="1800" kern="1200" dirty="0" smtClean="0"/>
            <a:t>0-18), </a:t>
          </a:r>
          <a:r>
            <a:rPr lang="en-US" sz="1800" u="sng" kern="1200" dirty="0" smtClean="0"/>
            <a:t>Statutory </a:t>
          </a:r>
          <a:endParaRPr lang="en-US" sz="1800" u="sng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Central Adoption Resource Authority (CARA), Statutory, </a:t>
          </a:r>
          <a:r>
            <a:rPr lang="en-US" sz="1800" b="0" i="0" u="sng" kern="1200" dirty="0" smtClean="0">
              <a:solidFill>
                <a:srgbClr val="C00000"/>
              </a:solidFill>
            </a:rPr>
            <a:t>CARINGS portal.</a:t>
          </a:r>
          <a:endParaRPr lang="en-US" sz="1800" u="sng" kern="1200" dirty="0">
            <a:solidFill>
              <a:srgbClr val="C0000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u="sng" kern="1200" dirty="0" err="1" smtClean="0">
              <a:solidFill>
                <a:srgbClr val="C00000"/>
              </a:solidFill>
            </a:rPr>
            <a:t>Khoya</a:t>
          </a:r>
          <a:r>
            <a:rPr lang="en-US" sz="1800" u="sng" kern="1200" dirty="0" smtClean="0">
              <a:solidFill>
                <a:srgbClr val="C00000"/>
              </a:solidFill>
            </a:rPr>
            <a:t> </a:t>
          </a:r>
          <a:r>
            <a:rPr lang="en-US" sz="1800" u="sng" kern="1200" dirty="0" err="1" smtClean="0">
              <a:solidFill>
                <a:srgbClr val="C00000"/>
              </a:solidFill>
            </a:rPr>
            <a:t>Paya</a:t>
          </a:r>
          <a:r>
            <a:rPr lang="en-US" sz="1800" u="sng" kern="1200" dirty="0" smtClean="0">
              <a:solidFill>
                <a:srgbClr val="C00000"/>
              </a:solidFill>
            </a:rPr>
            <a:t> portal</a:t>
          </a:r>
          <a:r>
            <a:rPr lang="en-US" sz="1800" kern="1200" dirty="0" smtClean="0"/>
            <a:t>: Missing Children [MWCD + </a:t>
          </a:r>
          <a:r>
            <a:rPr lang="en-US" sz="1800" kern="1200" dirty="0" err="1" smtClean="0"/>
            <a:t>DeitY</a:t>
          </a:r>
          <a:r>
            <a:rPr lang="en-US" sz="1800" kern="1200" dirty="0" smtClean="0"/>
            <a:t> ], 2015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2012: Protection of Children from Sexual Offences: </a:t>
          </a:r>
          <a:r>
            <a:rPr lang="en-US" sz="1800" i="0" kern="1200" dirty="0" smtClean="0"/>
            <a:t>POCSO Act: </a:t>
          </a:r>
          <a:r>
            <a:rPr lang="en-US" sz="1800" i="0" kern="1200" dirty="0" smtClean="0">
              <a:solidFill>
                <a:srgbClr val="C00000"/>
              </a:solidFill>
            </a:rPr>
            <a:t>[E-box]</a:t>
          </a:r>
          <a:r>
            <a:rPr lang="en-US" sz="1800" i="0" kern="1200" dirty="0" smtClean="0"/>
            <a:t>-&gt; national commission, MWCD.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1098: Child helpline [not for exam, but for actual use]</a:t>
          </a:r>
          <a:endParaRPr lang="en-US" sz="1800" kern="1200" dirty="0"/>
        </a:p>
      </dsp:txBody>
      <dsp:txXfrm>
        <a:off x="1860563" y="4183588"/>
        <a:ext cx="4927703" cy="2673226"/>
      </dsp:txXfrm>
    </dsp:sp>
    <dsp:sp modelId="{F72075FF-8B7A-40B7-B067-D429E5F0BA61}">
      <dsp:nvSpPr>
        <dsp:cNvPr id="0" name=""/>
        <dsp:cNvSpPr/>
      </dsp:nvSpPr>
      <dsp:spPr>
        <a:xfrm>
          <a:off x="-21609" y="4529992"/>
          <a:ext cx="1960612" cy="1980416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133107" y="455254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1346115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HDI: 131/188</a:t>
          </a:r>
          <a:endParaRPr lang="en-US" sz="1900" kern="1200" dirty="0"/>
        </a:p>
      </dsp:txBody>
      <dsp:txXfrm>
        <a:off x="1346115" y="2159314"/>
        <a:ext cx="2106407" cy="662689"/>
      </dsp:txXfrm>
    </dsp:sp>
    <dsp:sp modelId="{E0FE2021-77F9-4D5F-9367-EDE9746EBC1A}">
      <dsp:nvSpPr>
        <dsp:cNvPr id="0" name=""/>
        <dsp:cNvSpPr/>
      </dsp:nvSpPr>
      <dsp:spPr>
        <a:xfrm>
          <a:off x="3736532" y="455254"/>
          <a:ext cx="2099567" cy="1893399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815948" y="2159314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HDI-inequality adj. (IHDI)</a:t>
          </a:r>
        </a:p>
      </dsp:txBody>
      <dsp:txXfrm>
        <a:off x="3815948" y="2159314"/>
        <a:ext cx="2106407" cy="662689"/>
      </dsp:txXfrm>
    </dsp:sp>
    <dsp:sp modelId="{370E0501-54B1-49AA-BAA8-1DE4BDB5A4E9}">
      <dsp:nvSpPr>
        <dsp:cNvPr id="0" name=""/>
        <dsp:cNvSpPr/>
      </dsp:nvSpPr>
      <dsp:spPr>
        <a:xfrm>
          <a:off x="30859" y="3058678"/>
          <a:ext cx="1881566" cy="189339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127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Dev. (GDI)</a:t>
          </a:r>
        </a:p>
      </dsp:txBody>
      <dsp:txXfrm>
        <a:off x="1274" y="4762738"/>
        <a:ext cx="2106407" cy="662689"/>
      </dsp:txXfrm>
    </dsp:sp>
    <dsp:sp modelId="{22797C45-D336-43A7-B8AA-FD81238EB858}">
      <dsp:nvSpPr>
        <dsp:cNvPr id="0" name=""/>
        <dsp:cNvSpPr/>
      </dsp:nvSpPr>
      <dsp:spPr>
        <a:xfrm>
          <a:off x="2344357" y="3058678"/>
          <a:ext cx="2366749" cy="1893399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2557364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Inequality (GII</a:t>
          </a:r>
          <a:r>
            <a:rPr lang="en-US" sz="1900" kern="1200" dirty="0" smtClean="0"/>
            <a:t>) 125/159</a:t>
          </a:r>
          <a:endParaRPr lang="en-US" sz="1900" kern="1200" dirty="0"/>
        </a:p>
      </dsp:txBody>
      <dsp:txXfrm>
        <a:off x="2557364" y="4762738"/>
        <a:ext cx="2106407" cy="662689"/>
      </dsp:txXfrm>
    </dsp:sp>
    <dsp:sp modelId="{940BC0A3-0028-4DEA-8C06-2455C32F7182}">
      <dsp:nvSpPr>
        <dsp:cNvPr id="0" name=""/>
        <dsp:cNvSpPr/>
      </dsp:nvSpPr>
      <dsp:spPr>
        <a:xfrm>
          <a:off x="5027269" y="3058678"/>
          <a:ext cx="1781760" cy="1893399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947781" y="4762738"/>
          <a:ext cx="2106407" cy="66268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Poverty </a:t>
          </a:r>
          <a:r>
            <a:rPr lang="en-US" sz="1900" kern="1200" dirty="0" err="1"/>
            <a:t>Multidim</a:t>
          </a:r>
          <a:r>
            <a:rPr lang="en-US" sz="1900" kern="1200" dirty="0"/>
            <a:t>. (MPI)</a:t>
          </a:r>
        </a:p>
      </dsp:txBody>
      <dsp:txXfrm>
        <a:off x="4947781" y="4762738"/>
        <a:ext cx="2106407" cy="662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52C2E-71F1-48FB-B512-3D741A2E666E}">
      <dsp:nvSpPr>
        <dsp:cNvPr id="0" name=""/>
        <dsp:cNvSpPr/>
      </dsp:nvSpPr>
      <dsp:spPr>
        <a:xfrm>
          <a:off x="1157507" y="480575"/>
          <a:ext cx="2342634" cy="1874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99EA0F-73E5-4056-9664-28C59830A176}">
      <dsp:nvSpPr>
        <dsp:cNvPr id="0" name=""/>
        <dsp:cNvSpPr/>
      </dsp:nvSpPr>
      <dsp:spPr>
        <a:xfrm>
          <a:off x="1368344" y="2167272"/>
          <a:ext cx="2084944" cy="65593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HDI (0-1)</a:t>
          </a:r>
          <a:endParaRPr lang="en-US" sz="1900" kern="1200" dirty="0"/>
        </a:p>
      </dsp:txBody>
      <dsp:txXfrm>
        <a:off x="1368344" y="2167272"/>
        <a:ext cx="2084944" cy="655937"/>
      </dsp:txXfrm>
    </dsp:sp>
    <dsp:sp modelId="{E0FE2021-77F9-4D5F-9367-EDE9746EBC1A}">
      <dsp:nvSpPr>
        <dsp:cNvPr id="0" name=""/>
        <dsp:cNvSpPr/>
      </dsp:nvSpPr>
      <dsp:spPr>
        <a:xfrm>
          <a:off x="3734405" y="480575"/>
          <a:ext cx="2078174" cy="1874107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2843A-081E-4A5A-9653-EA977F08060D}">
      <dsp:nvSpPr>
        <dsp:cNvPr id="0" name=""/>
        <dsp:cNvSpPr/>
      </dsp:nvSpPr>
      <dsp:spPr>
        <a:xfrm>
          <a:off x="3813012" y="2167272"/>
          <a:ext cx="2084944" cy="65593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HDI-inequality adj. (IHDI)</a:t>
          </a:r>
        </a:p>
      </dsp:txBody>
      <dsp:txXfrm>
        <a:off x="3813012" y="2167272"/>
        <a:ext cx="2084944" cy="655937"/>
      </dsp:txXfrm>
    </dsp:sp>
    <dsp:sp modelId="{370E0501-54B1-49AA-BAA8-1DE4BDB5A4E9}">
      <dsp:nvSpPr>
        <dsp:cNvPr id="0" name=""/>
        <dsp:cNvSpPr/>
      </dsp:nvSpPr>
      <dsp:spPr>
        <a:xfrm>
          <a:off x="29388" y="3057473"/>
          <a:ext cx="1862394" cy="1874107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F3902F-C856-4AD6-AE7F-B168E94DC1C5}">
      <dsp:nvSpPr>
        <dsp:cNvPr id="0" name=""/>
        <dsp:cNvSpPr/>
      </dsp:nvSpPr>
      <dsp:spPr>
        <a:xfrm>
          <a:off x="105" y="4744170"/>
          <a:ext cx="2084944" cy="65593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Dev. (GDI)</a:t>
          </a:r>
        </a:p>
      </dsp:txBody>
      <dsp:txXfrm>
        <a:off x="105" y="4744170"/>
        <a:ext cx="2084944" cy="655937"/>
      </dsp:txXfrm>
    </dsp:sp>
    <dsp:sp modelId="{22797C45-D336-43A7-B8AA-FD81238EB858}">
      <dsp:nvSpPr>
        <dsp:cNvPr id="0" name=""/>
        <dsp:cNvSpPr/>
      </dsp:nvSpPr>
      <dsp:spPr>
        <a:xfrm>
          <a:off x="2319313" y="3057473"/>
          <a:ext cx="2342634" cy="1874107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ED351C-7605-45F5-A133-BB4582E4D589}">
      <dsp:nvSpPr>
        <dsp:cNvPr id="0" name=""/>
        <dsp:cNvSpPr/>
      </dsp:nvSpPr>
      <dsp:spPr>
        <a:xfrm>
          <a:off x="2530150" y="4744170"/>
          <a:ext cx="2084944" cy="65593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Gender Inequality (GII)</a:t>
          </a:r>
        </a:p>
      </dsp:txBody>
      <dsp:txXfrm>
        <a:off x="2530150" y="4744170"/>
        <a:ext cx="2084944" cy="655937"/>
      </dsp:txXfrm>
    </dsp:sp>
    <dsp:sp modelId="{940BC0A3-0028-4DEA-8C06-2455C32F7182}">
      <dsp:nvSpPr>
        <dsp:cNvPr id="0" name=""/>
        <dsp:cNvSpPr/>
      </dsp:nvSpPr>
      <dsp:spPr>
        <a:xfrm>
          <a:off x="4896211" y="3057473"/>
          <a:ext cx="2069366" cy="1874107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6E7340-3949-42AF-AD87-DDF43CF48BAD}">
      <dsp:nvSpPr>
        <dsp:cNvPr id="0" name=""/>
        <dsp:cNvSpPr/>
      </dsp:nvSpPr>
      <dsp:spPr>
        <a:xfrm>
          <a:off x="4970414" y="4744170"/>
          <a:ext cx="2084944" cy="65593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Poverty </a:t>
          </a:r>
          <a:r>
            <a:rPr lang="en-US" sz="1900" kern="1200" dirty="0" err="1"/>
            <a:t>Multidim</a:t>
          </a:r>
          <a:r>
            <a:rPr lang="en-US" sz="1900" kern="1200" dirty="0"/>
            <a:t>. (MPI)</a:t>
          </a:r>
        </a:p>
      </dsp:txBody>
      <dsp:txXfrm>
        <a:off x="4970414" y="4744170"/>
        <a:ext cx="2084944" cy="655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308EF-66F8-4134-9B7A-0D86D2C51E1F}">
      <dsp:nvSpPr>
        <dsp:cNvPr id="0" name=""/>
        <dsp:cNvSpPr/>
      </dsp:nvSpPr>
      <dsp:spPr>
        <a:xfrm>
          <a:off x="1412095" y="2773973"/>
          <a:ext cx="464145" cy="2416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072" y="0"/>
              </a:lnTo>
              <a:lnTo>
                <a:pt x="232072" y="2416554"/>
              </a:lnTo>
              <a:lnTo>
                <a:pt x="464145" y="24165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582650" y="3920732"/>
        <a:ext cx="123036" cy="123036"/>
      </dsp:txXfrm>
    </dsp:sp>
    <dsp:sp modelId="{DC7442E2-1A50-4A9E-B00F-75A969F7B4B0}">
      <dsp:nvSpPr>
        <dsp:cNvPr id="0" name=""/>
        <dsp:cNvSpPr/>
      </dsp:nvSpPr>
      <dsp:spPr>
        <a:xfrm>
          <a:off x="1412095" y="2773973"/>
          <a:ext cx="464145" cy="1532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072" y="0"/>
              </a:lnTo>
              <a:lnTo>
                <a:pt x="232072" y="1532131"/>
              </a:lnTo>
              <a:lnTo>
                <a:pt x="464145" y="15321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604145" y="3500016"/>
        <a:ext cx="80044" cy="80044"/>
      </dsp:txXfrm>
    </dsp:sp>
    <dsp:sp modelId="{0D82298B-F538-403B-9C5D-69AD339BBFE9}">
      <dsp:nvSpPr>
        <dsp:cNvPr id="0" name=""/>
        <dsp:cNvSpPr/>
      </dsp:nvSpPr>
      <dsp:spPr>
        <a:xfrm>
          <a:off x="1412095" y="2773973"/>
          <a:ext cx="464145" cy="442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072" y="0"/>
              </a:lnTo>
              <a:lnTo>
                <a:pt x="232072" y="442211"/>
              </a:lnTo>
              <a:lnTo>
                <a:pt x="464145" y="442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628141" y="2979051"/>
        <a:ext cx="32053" cy="32053"/>
      </dsp:txXfrm>
    </dsp:sp>
    <dsp:sp modelId="{D55DD5DA-95BF-4222-A19A-9E46495E013E}">
      <dsp:nvSpPr>
        <dsp:cNvPr id="0" name=""/>
        <dsp:cNvSpPr/>
      </dsp:nvSpPr>
      <dsp:spPr>
        <a:xfrm>
          <a:off x="1412095" y="2126264"/>
          <a:ext cx="464145" cy="647708"/>
        </a:xfrm>
        <a:custGeom>
          <a:avLst/>
          <a:gdLst/>
          <a:ahLst/>
          <a:cxnLst/>
          <a:rect l="0" t="0" r="0" b="0"/>
          <a:pathLst>
            <a:path>
              <a:moveTo>
                <a:pt x="0" y="647708"/>
              </a:moveTo>
              <a:lnTo>
                <a:pt x="232072" y="647708"/>
              </a:lnTo>
              <a:lnTo>
                <a:pt x="232072" y="0"/>
              </a:lnTo>
              <a:lnTo>
                <a:pt x="4641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624247" y="2430197"/>
        <a:ext cx="39842" cy="39842"/>
      </dsp:txXfrm>
    </dsp:sp>
    <dsp:sp modelId="{4A5D0708-F6ED-479D-9301-D6FF04FD52A9}">
      <dsp:nvSpPr>
        <dsp:cNvPr id="0" name=""/>
        <dsp:cNvSpPr/>
      </dsp:nvSpPr>
      <dsp:spPr>
        <a:xfrm>
          <a:off x="1412095" y="1241841"/>
          <a:ext cx="464145" cy="1532131"/>
        </a:xfrm>
        <a:custGeom>
          <a:avLst/>
          <a:gdLst/>
          <a:ahLst/>
          <a:cxnLst/>
          <a:rect l="0" t="0" r="0" b="0"/>
          <a:pathLst>
            <a:path>
              <a:moveTo>
                <a:pt x="0" y="1532131"/>
              </a:moveTo>
              <a:lnTo>
                <a:pt x="232072" y="1532131"/>
              </a:lnTo>
              <a:lnTo>
                <a:pt x="232072" y="0"/>
              </a:lnTo>
              <a:lnTo>
                <a:pt x="4641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604145" y="1967884"/>
        <a:ext cx="80044" cy="80044"/>
      </dsp:txXfrm>
    </dsp:sp>
    <dsp:sp modelId="{F8AF1129-ABEC-492B-9A25-FAE17483E07F}">
      <dsp:nvSpPr>
        <dsp:cNvPr id="0" name=""/>
        <dsp:cNvSpPr/>
      </dsp:nvSpPr>
      <dsp:spPr>
        <a:xfrm>
          <a:off x="1412095" y="357418"/>
          <a:ext cx="464145" cy="2416554"/>
        </a:xfrm>
        <a:custGeom>
          <a:avLst/>
          <a:gdLst/>
          <a:ahLst/>
          <a:cxnLst/>
          <a:rect l="0" t="0" r="0" b="0"/>
          <a:pathLst>
            <a:path>
              <a:moveTo>
                <a:pt x="0" y="2416554"/>
              </a:moveTo>
              <a:lnTo>
                <a:pt x="232072" y="2416554"/>
              </a:lnTo>
              <a:lnTo>
                <a:pt x="232072" y="0"/>
              </a:lnTo>
              <a:lnTo>
                <a:pt x="4641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582650" y="1504177"/>
        <a:ext cx="123036" cy="123036"/>
      </dsp:txXfrm>
    </dsp:sp>
    <dsp:sp modelId="{6840CB4A-F160-4ACF-8382-E5901C7CB788}">
      <dsp:nvSpPr>
        <dsp:cNvPr id="0" name=""/>
        <dsp:cNvSpPr/>
      </dsp:nvSpPr>
      <dsp:spPr>
        <a:xfrm rot="16200000">
          <a:off x="-874034" y="2349786"/>
          <a:ext cx="3723886" cy="8483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Principal Organs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-874034" y="2349786"/>
        <a:ext cx="3723886" cy="848373"/>
      </dsp:txXfrm>
    </dsp:sp>
    <dsp:sp modelId="{784EAF9E-D804-4567-9A21-E71BA23DA61B}">
      <dsp:nvSpPr>
        <dsp:cNvPr id="0" name=""/>
        <dsp:cNvSpPr/>
      </dsp:nvSpPr>
      <dsp:spPr>
        <a:xfrm>
          <a:off x="1876240" y="3649"/>
          <a:ext cx="2782666" cy="707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Council [P5]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76240" y="3649"/>
        <a:ext cx="2782666" cy="707538"/>
      </dsp:txXfrm>
    </dsp:sp>
    <dsp:sp modelId="{9BD3E6C1-3BFA-4C36-89CA-CB8AA039774E}">
      <dsp:nvSpPr>
        <dsp:cNvPr id="0" name=""/>
        <dsp:cNvSpPr/>
      </dsp:nvSpPr>
      <dsp:spPr>
        <a:xfrm>
          <a:off x="1876240" y="888071"/>
          <a:ext cx="2782666" cy="707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General Assembly [193]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76240" y="888071"/>
        <a:ext cx="2782666" cy="707538"/>
      </dsp:txXfrm>
    </dsp:sp>
    <dsp:sp modelId="{067BC131-B7B2-473F-A91A-13906ECB786A}">
      <dsp:nvSpPr>
        <dsp:cNvPr id="0" name=""/>
        <dsp:cNvSpPr/>
      </dsp:nvSpPr>
      <dsp:spPr>
        <a:xfrm>
          <a:off x="1876240" y="1772494"/>
          <a:ext cx="2782666" cy="707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Secretariat, NY, USA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76240" y="1772494"/>
        <a:ext cx="2782666" cy="707538"/>
      </dsp:txXfrm>
    </dsp:sp>
    <dsp:sp modelId="{D5F2BD40-57FC-4E3C-BBC8-82D331ED5733}">
      <dsp:nvSpPr>
        <dsp:cNvPr id="0" name=""/>
        <dsp:cNvSpPr/>
      </dsp:nvSpPr>
      <dsp:spPr>
        <a:xfrm>
          <a:off x="1876240" y="2656917"/>
          <a:ext cx="2485752" cy="11185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Trusteeship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Intl. territories, Inactive.</a:t>
          </a:r>
        </a:p>
      </dsp:txBody>
      <dsp:txXfrm>
        <a:off x="1876240" y="2656917"/>
        <a:ext cx="2485752" cy="1118533"/>
      </dsp:txXfrm>
    </dsp:sp>
    <dsp:sp modelId="{2C775145-5B7B-476F-8FDD-EA2950E402FF}">
      <dsp:nvSpPr>
        <dsp:cNvPr id="0" name=""/>
        <dsp:cNvSpPr/>
      </dsp:nvSpPr>
      <dsp:spPr>
        <a:xfrm>
          <a:off x="1876240" y="3952335"/>
          <a:ext cx="2782666" cy="707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Intl. court of Justice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76240" y="3952335"/>
        <a:ext cx="2782666" cy="707538"/>
      </dsp:txXfrm>
    </dsp:sp>
    <dsp:sp modelId="{BBFC42D1-68E8-4736-B74B-16BD6D4E7C21}">
      <dsp:nvSpPr>
        <dsp:cNvPr id="0" name=""/>
        <dsp:cNvSpPr/>
      </dsp:nvSpPr>
      <dsp:spPr>
        <a:xfrm>
          <a:off x="1876240" y="4836758"/>
          <a:ext cx="2782666" cy="707538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ECOSOC Council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76240" y="4836758"/>
        <a:ext cx="2782666" cy="7075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09683-C79C-4E20-893F-255BC96BB2FA}">
      <dsp:nvSpPr>
        <dsp:cNvPr id="0" name=""/>
        <dsp:cNvSpPr/>
      </dsp:nvSpPr>
      <dsp:spPr>
        <a:xfrm>
          <a:off x="2391" y="540665"/>
          <a:ext cx="1223133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ICJ, UN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91" y="540665"/>
        <a:ext cx="1223133" cy="455400"/>
      </dsp:txXfrm>
    </dsp:sp>
    <dsp:sp modelId="{F7444CCF-1022-4BDD-8524-443B9A9C2FE3}">
      <dsp:nvSpPr>
        <dsp:cNvPr id="0" name=""/>
        <dsp:cNvSpPr/>
      </dsp:nvSpPr>
      <dsp:spPr>
        <a:xfrm>
          <a:off x="1225524" y="56803"/>
          <a:ext cx="244626" cy="14231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C3A7E-12E6-4C50-BC78-95E84D7C6CD3}">
      <dsp:nvSpPr>
        <dsp:cNvPr id="0" name=""/>
        <dsp:cNvSpPr/>
      </dsp:nvSpPr>
      <dsp:spPr>
        <a:xfrm>
          <a:off x="1559178" y="0"/>
          <a:ext cx="3326922" cy="1423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Between nations; “world court”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kern="1200" dirty="0" err="1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Kulbhushan</a:t>
          </a:r>
          <a:r>
            <a:rPr lang="en-US" sz="23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300" b="0" kern="1200" dirty="0" err="1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Jadhav</a:t>
          </a:r>
          <a:r>
            <a:rPr lang="en-US" sz="2300" b="0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case here</a:t>
          </a:r>
          <a:endParaRPr lang="en-US" sz="2300" b="0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59178" y="0"/>
        <a:ext cx="3326922" cy="1423125"/>
      </dsp:txXfrm>
    </dsp:sp>
    <dsp:sp modelId="{4E81292D-3760-45E5-87F2-FC9481E54A9D}">
      <dsp:nvSpPr>
        <dsp:cNvPr id="0" name=""/>
        <dsp:cNvSpPr/>
      </dsp:nvSpPr>
      <dsp:spPr>
        <a:xfrm>
          <a:off x="2391" y="1766857"/>
          <a:ext cx="1223133" cy="72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ICC, Not UN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91" y="1766857"/>
        <a:ext cx="1223133" cy="725793"/>
      </dsp:txXfrm>
    </dsp:sp>
    <dsp:sp modelId="{533D10FC-11FD-4358-9773-CFE51D2CF0A8}">
      <dsp:nvSpPr>
        <dsp:cNvPr id="0" name=""/>
        <dsp:cNvSpPr/>
      </dsp:nvSpPr>
      <dsp:spPr>
        <a:xfrm>
          <a:off x="1225524" y="1562728"/>
          <a:ext cx="244626" cy="113405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ADB2F-D6AB-467B-B047-7FB9C7B77CA1}">
      <dsp:nvSpPr>
        <dsp:cNvPr id="0" name=""/>
        <dsp:cNvSpPr/>
      </dsp:nvSpPr>
      <dsp:spPr>
        <a:xfrm>
          <a:off x="1568001" y="1562728"/>
          <a:ext cx="3326922" cy="113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Individual criminals of War, genocide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Rome Statute’98-’02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68001" y="1562728"/>
        <a:ext cx="3326922" cy="11340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1AD0B-96DB-4CE0-90D6-45B0FE84D259}">
      <dsp:nvSpPr>
        <dsp:cNvPr id="0" name=""/>
        <dsp:cNvSpPr/>
      </dsp:nvSpPr>
      <dsp:spPr>
        <a:xfrm>
          <a:off x="3199992" y="5426414"/>
          <a:ext cx="4250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508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01908" y="5461507"/>
        <a:ext cx="21254" cy="21254"/>
      </dsp:txXfrm>
    </dsp:sp>
    <dsp:sp modelId="{B6F32F1D-1E2D-45CD-A743-A4FACFF6855D}">
      <dsp:nvSpPr>
        <dsp:cNvPr id="0" name=""/>
        <dsp:cNvSpPr/>
      </dsp:nvSpPr>
      <dsp:spPr>
        <a:xfrm>
          <a:off x="649467" y="3042138"/>
          <a:ext cx="425087" cy="2429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543" y="0"/>
              </a:lnTo>
              <a:lnTo>
                <a:pt x="212543" y="2429996"/>
              </a:lnTo>
              <a:lnTo>
                <a:pt x="425087" y="24299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800338" y="4195463"/>
        <a:ext cx="123344" cy="123344"/>
      </dsp:txXfrm>
    </dsp:sp>
    <dsp:sp modelId="{92A355DB-42F8-40E7-B6E6-CD29101A92C0}">
      <dsp:nvSpPr>
        <dsp:cNvPr id="0" name=""/>
        <dsp:cNvSpPr/>
      </dsp:nvSpPr>
      <dsp:spPr>
        <a:xfrm>
          <a:off x="3199992" y="4616415"/>
          <a:ext cx="4250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508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01908" y="4651508"/>
        <a:ext cx="21254" cy="21254"/>
      </dsp:txXfrm>
    </dsp:sp>
    <dsp:sp modelId="{5AA87696-3014-4DB6-B2A9-93694F9F7220}">
      <dsp:nvSpPr>
        <dsp:cNvPr id="0" name=""/>
        <dsp:cNvSpPr/>
      </dsp:nvSpPr>
      <dsp:spPr>
        <a:xfrm>
          <a:off x="649467" y="3042138"/>
          <a:ext cx="425087" cy="1619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543" y="0"/>
              </a:lnTo>
              <a:lnTo>
                <a:pt x="212543" y="1619997"/>
              </a:lnTo>
              <a:lnTo>
                <a:pt x="425087" y="1619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820140" y="3810265"/>
        <a:ext cx="83742" cy="83742"/>
      </dsp:txXfrm>
    </dsp:sp>
    <dsp:sp modelId="{A5B5D6A5-E1E7-4203-BB64-EADEAB57E614}">
      <dsp:nvSpPr>
        <dsp:cNvPr id="0" name=""/>
        <dsp:cNvSpPr/>
      </dsp:nvSpPr>
      <dsp:spPr>
        <a:xfrm>
          <a:off x="649467" y="3042138"/>
          <a:ext cx="425087" cy="809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543" y="0"/>
              </a:lnTo>
              <a:lnTo>
                <a:pt x="212543" y="809998"/>
              </a:lnTo>
              <a:lnTo>
                <a:pt x="425087" y="8099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39141" y="3424268"/>
        <a:ext cx="45738" cy="45738"/>
      </dsp:txXfrm>
    </dsp:sp>
    <dsp:sp modelId="{BAB7166F-C426-4B6C-BFEA-2F7F1E4165DB}">
      <dsp:nvSpPr>
        <dsp:cNvPr id="0" name=""/>
        <dsp:cNvSpPr/>
      </dsp:nvSpPr>
      <dsp:spPr>
        <a:xfrm>
          <a:off x="649467" y="2996418"/>
          <a:ext cx="4250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5087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51383" y="3031510"/>
        <a:ext cx="21254" cy="21254"/>
      </dsp:txXfrm>
    </dsp:sp>
    <dsp:sp modelId="{45C4FEFF-2ECB-4011-B5C6-4659D8B5F05F}">
      <dsp:nvSpPr>
        <dsp:cNvPr id="0" name=""/>
        <dsp:cNvSpPr/>
      </dsp:nvSpPr>
      <dsp:spPr>
        <a:xfrm>
          <a:off x="649467" y="2232139"/>
          <a:ext cx="425087" cy="809998"/>
        </a:xfrm>
        <a:custGeom>
          <a:avLst/>
          <a:gdLst/>
          <a:ahLst/>
          <a:cxnLst/>
          <a:rect l="0" t="0" r="0" b="0"/>
          <a:pathLst>
            <a:path>
              <a:moveTo>
                <a:pt x="0" y="809998"/>
              </a:moveTo>
              <a:lnTo>
                <a:pt x="212543" y="809998"/>
              </a:lnTo>
              <a:lnTo>
                <a:pt x="212543" y="0"/>
              </a:lnTo>
              <a:lnTo>
                <a:pt x="4250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39141" y="2614269"/>
        <a:ext cx="45738" cy="45738"/>
      </dsp:txXfrm>
    </dsp:sp>
    <dsp:sp modelId="{56E3B4BC-E363-47ED-8DB3-B1D1BA368D4E}">
      <dsp:nvSpPr>
        <dsp:cNvPr id="0" name=""/>
        <dsp:cNvSpPr/>
      </dsp:nvSpPr>
      <dsp:spPr>
        <a:xfrm>
          <a:off x="649467" y="1422140"/>
          <a:ext cx="425087" cy="1619997"/>
        </a:xfrm>
        <a:custGeom>
          <a:avLst/>
          <a:gdLst/>
          <a:ahLst/>
          <a:cxnLst/>
          <a:rect l="0" t="0" r="0" b="0"/>
          <a:pathLst>
            <a:path>
              <a:moveTo>
                <a:pt x="0" y="1619997"/>
              </a:moveTo>
              <a:lnTo>
                <a:pt x="212543" y="1619997"/>
              </a:lnTo>
              <a:lnTo>
                <a:pt x="212543" y="0"/>
              </a:lnTo>
              <a:lnTo>
                <a:pt x="4250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820140" y="2190268"/>
        <a:ext cx="83742" cy="83742"/>
      </dsp:txXfrm>
    </dsp:sp>
    <dsp:sp modelId="{4739D2F1-E969-4DD8-ADEC-C9A9954079B5}">
      <dsp:nvSpPr>
        <dsp:cNvPr id="0" name=""/>
        <dsp:cNvSpPr/>
      </dsp:nvSpPr>
      <dsp:spPr>
        <a:xfrm>
          <a:off x="6337031" y="566421"/>
          <a:ext cx="4250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508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38947" y="601513"/>
        <a:ext cx="21254" cy="21254"/>
      </dsp:txXfrm>
    </dsp:sp>
    <dsp:sp modelId="{8F175D99-29BB-42F1-ADDB-76850C69A552}">
      <dsp:nvSpPr>
        <dsp:cNvPr id="0" name=""/>
        <dsp:cNvSpPr/>
      </dsp:nvSpPr>
      <dsp:spPr>
        <a:xfrm>
          <a:off x="3199992" y="566421"/>
          <a:ext cx="4250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508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01908" y="601513"/>
        <a:ext cx="21254" cy="21254"/>
      </dsp:txXfrm>
    </dsp:sp>
    <dsp:sp modelId="{75115DE2-B55F-4540-A5CC-B7390F9C1BDA}">
      <dsp:nvSpPr>
        <dsp:cNvPr id="0" name=""/>
        <dsp:cNvSpPr/>
      </dsp:nvSpPr>
      <dsp:spPr>
        <a:xfrm>
          <a:off x="649467" y="612141"/>
          <a:ext cx="425087" cy="2429996"/>
        </a:xfrm>
        <a:custGeom>
          <a:avLst/>
          <a:gdLst/>
          <a:ahLst/>
          <a:cxnLst/>
          <a:rect l="0" t="0" r="0" b="0"/>
          <a:pathLst>
            <a:path>
              <a:moveTo>
                <a:pt x="0" y="2429996"/>
              </a:moveTo>
              <a:lnTo>
                <a:pt x="212543" y="2429996"/>
              </a:lnTo>
              <a:lnTo>
                <a:pt x="212543" y="0"/>
              </a:lnTo>
              <a:lnTo>
                <a:pt x="4250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800338" y="1765467"/>
        <a:ext cx="123344" cy="123344"/>
      </dsp:txXfrm>
    </dsp:sp>
    <dsp:sp modelId="{BBF511E8-3B10-4428-944F-BF7C6886053A}">
      <dsp:nvSpPr>
        <dsp:cNvPr id="0" name=""/>
        <dsp:cNvSpPr/>
      </dsp:nvSpPr>
      <dsp:spPr>
        <a:xfrm rot="16200000">
          <a:off x="-1379793" y="2718138"/>
          <a:ext cx="3410521" cy="647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7 specialized Agencies</a:t>
          </a:r>
          <a:endParaRPr lang="en-US" sz="3100" kern="1200" dirty="0"/>
        </a:p>
      </dsp:txBody>
      <dsp:txXfrm>
        <a:off x="-1379793" y="2718138"/>
        <a:ext cx="3410521" cy="647999"/>
      </dsp:txXfrm>
    </dsp:sp>
    <dsp:sp modelId="{54A3B09B-643F-4946-9872-74A87241BAEF}">
      <dsp:nvSpPr>
        <dsp:cNvPr id="0" name=""/>
        <dsp:cNvSpPr/>
      </dsp:nvSpPr>
      <dsp:spPr>
        <a:xfrm>
          <a:off x="1074554" y="288141"/>
          <a:ext cx="2125437" cy="647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United Nations Environment Programme (UNEP), </a:t>
          </a:r>
          <a:r>
            <a:rPr lang="en-US" sz="1600" b="1" kern="1200" dirty="0" smtClean="0">
              <a:solidFill>
                <a:srgbClr val="FFC000"/>
              </a:solidFill>
            </a:rPr>
            <a:t>Nairobi, Kenya</a:t>
          </a:r>
        </a:p>
      </dsp:txBody>
      <dsp:txXfrm>
        <a:off x="1074554" y="288141"/>
        <a:ext cx="2125437" cy="647999"/>
      </dsp:txXfrm>
    </dsp:sp>
    <dsp:sp modelId="{DAE33AC3-4D82-4BBE-8541-A10B52922DE2}">
      <dsp:nvSpPr>
        <dsp:cNvPr id="0" name=""/>
        <dsp:cNvSpPr/>
      </dsp:nvSpPr>
      <dsp:spPr>
        <a:xfrm>
          <a:off x="3625079" y="288141"/>
          <a:ext cx="2711951" cy="64799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UNFCCC is not ‘under’ UNEP. Separate treaty from  ‘92’s Rio Earth Summit.</a:t>
          </a:r>
        </a:p>
      </dsp:txBody>
      <dsp:txXfrm>
        <a:off x="3625079" y="288141"/>
        <a:ext cx="2711951" cy="647999"/>
      </dsp:txXfrm>
    </dsp:sp>
    <dsp:sp modelId="{CE54946D-2308-4ED8-BF22-2C52D26FE573}">
      <dsp:nvSpPr>
        <dsp:cNvPr id="0" name=""/>
        <dsp:cNvSpPr/>
      </dsp:nvSpPr>
      <dsp:spPr>
        <a:xfrm>
          <a:off x="6762118" y="288141"/>
          <a:ext cx="2125437" cy="64799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Kyoto, Paris…</a:t>
          </a:r>
        </a:p>
      </dsp:txBody>
      <dsp:txXfrm>
        <a:off x="6762118" y="288141"/>
        <a:ext cx="2125437" cy="647999"/>
      </dsp:txXfrm>
    </dsp:sp>
    <dsp:sp modelId="{008A9554-163A-401E-805D-F0100B73C3A3}">
      <dsp:nvSpPr>
        <dsp:cNvPr id="0" name=""/>
        <dsp:cNvSpPr/>
      </dsp:nvSpPr>
      <dsp:spPr>
        <a:xfrm>
          <a:off x="1074554" y="1098140"/>
          <a:ext cx="2930956" cy="647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United Nations International Children’s Emergency Fund (UNICEF)</a:t>
          </a:r>
          <a:endParaRPr lang="en-US" sz="1600" kern="1200" dirty="0"/>
        </a:p>
      </dsp:txBody>
      <dsp:txXfrm>
        <a:off x="1074554" y="1098140"/>
        <a:ext cx="2930956" cy="647999"/>
      </dsp:txXfrm>
    </dsp:sp>
    <dsp:sp modelId="{B05DDEB9-01D9-4FD4-8149-B61857219FAC}">
      <dsp:nvSpPr>
        <dsp:cNvPr id="0" name=""/>
        <dsp:cNvSpPr/>
      </dsp:nvSpPr>
      <dsp:spPr>
        <a:xfrm>
          <a:off x="1074554" y="1908139"/>
          <a:ext cx="2930956" cy="647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United Nations High Commissioner for Refugees (UNCR)</a:t>
          </a:r>
          <a:endParaRPr lang="en-US" sz="1600" kern="1200" dirty="0"/>
        </a:p>
      </dsp:txBody>
      <dsp:txXfrm>
        <a:off x="1074554" y="1908139"/>
        <a:ext cx="2930956" cy="647999"/>
      </dsp:txXfrm>
    </dsp:sp>
    <dsp:sp modelId="{5A6CEC94-4D8C-4528-AE64-558114AB081E}">
      <dsp:nvSpPr>
        <dsp:cNvPr id="0" name=""/>
        <dsp:cNvSpPr/>
      </dsp:nvSpPr>
      <dsp:spPr>
        <a:xfrm>
          <a:off x="1074554" y="2718138"/>
          <a:ext cx="2930956" cy="647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United Nations Conference on Trade and Development (UNCTAD)</a:t>
          </a:r>
          <a:endParaRPr lang="en-US" sz="1600" kern="1200" dirty="0"/>
        </a:p>
      </dsp:txBody>
      <dsp:txXfrm>
        <a:off x="1074554" y="2718138"/>
        <a:ext cx="2930956" cy="647999"/>
      </dsp:txXfrm>
    </dsp:sp>
    <dsp:sp modelId="{450D76A3-AA56-492E-BAAC-61A2E02271A6}">
      <dsp:nvSpPr>
        <dsp:cNvPr id="0" name=""/>
        <dsp:cNvSpPr/>
      </dsp:nvSpPr>
      <dsp:spPr>
        <a:xfrm>
          <a:off x="1074554" y="3528137"/>
          <a:ext cx="2930956" cy="647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United Nations Industrial Development Organization (UNIDO)</a:t>
          </a:r>
          <a:endParaRPr lang="en-US" sz="1600" kern="1200" dirty="0"/>
        </a:p>
      </dsp:txBody>
      <dsp:txXfrm>
        <a:off x="1074554" y="3528137"/>
        <a:ext cx="2930956" cy="647999"/>
      </dsp:txXfrm>
    </dsp:sp>
    <dsp:sp modelId="{4CCA07A6-382F-484A-82CB-0EF2A292A5E6}">
      <dsp:nvSpPr>
        <dsp:cNvPr id="0" name=""/>
        <dsp:cNvSpPr/>
      </dsp:nvSpPr>
      <dsp:spPr>
        <a:xfrm>
          <a:off x="1074554" y="4338136"/>
          <a:ext cx="2125437" cy="647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World Food Programme </a:t>
          </a:r>
          <a:endParaRPr lang="en-US" sz="1600" kern="1200" dirty="0"/>
        </a:p>
      </dsp:txBody>
      <dsp:txXfrm>
        <a:off x="1074554" y="4338136"/>
        <a:ext cx="2125437" cy="647999"/>
      </dsp:txXfrm>
    </dsp:sp>
    <dsp:sp modelId="{26305169-9EFB-475E-B35F-454F721D57C1}">
      <dsp:nvSpPr>
        <dsp:cNvPr id="0" name=""/>
        <dsp:cNvSpPr/>
      </dsp:nvSpPr>
      <dsp:spPr>
        <a:xfrm>
          <a:off x="3625079" y="4338136"/>
          <a:ext cx="2125437" cy="64799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NOT Global Hunger report. That’s IFPRI</a:t>
          </a:r>
          <a:endParaRPr lang="en-US" sz="1600" kern="1200" dirty="0"/>
        </a:p>
      </dsp:txBody>
      <dsp:txXfrm>
        <a:off x="3625079" y="4338136"/>
        <a:ext cx="2125437" cy="647999"/>
      </dsp:txXfrm>
    </dsp:sp>
    <dsp:sp modelId="{42933EE8-DC95-4A6C-81E6-0571F8C4AC64}">
      <dsp:nvSpPr>
        <dsp:cNvPr id="0" name=""/>
        <dsp:cNvSpPr/>
      </dsp:nvSpPr>
      <dsp:spPr>
        <a:xfrm>
          <a:off x="1074554" y="5148135"/>
          <a:ext cx="2125437" cy="6479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United Nations Development Programme (UNDP), </a:t>
          </a:r>
          <a:r>
            <a:rPr lang="en-US" sz="1600" kern="1200" dirty="0" smtClean="0">
              <a:solidFill>
                <a:srgbClr val="FFC000"/>
              </a:solidFill>
            </a:rPr>
            <a:t>NY</a:t>
          </a:r>
          <a:endParaRPr lang="en-US" sz="1600" kern="1200" dirty="0">
            <a:solidFill>
              <a:srgbClr val="FFC000"/>
            </a:solidFill>
          </a:endParaRPr>
        </a:p>
      </dsp:txBody>
      <dsp:txXfrm>
        <a:off x="1074554" y="5148135"/>
        <a:ext cx="2125437" cy="647999"/>
      </dsp:txXfrm>
    </dsp:sp>
    <dsp:sp modelId="{EAE581A0-1BE8-490E-95EC-F6769C0CA63C}">
      <dsp:nvSpPr>
        <dsp:cNvPr id="0" name=""/>
        <dsp:cNvSpPr/>
      </dsp:nvSpPr>
      <dsp:spPr>
        <a:xfrm>
          <a:off x="3625079" y="5148135"/>
          <a:ext cx="2125437" cy="647999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Human development Report</a:t>
          </a:r>
          <a:endParaRPr lang="en-US" sz="1600" kern="1200" dirty="0"/>
        </a:p>
      </dsp:txBody>
      <dsp:txXfrm>
        <a:off x="3625079" y="5148135"/>
        <a:ext cx="2125437" cy="6479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E250D-F468-4F7E-B9AD-53A039A2F425}">
      <dsp:nvSpPr>
        <dsp:cNvPr id="0" name=""/>
        <dsp:cNvSpPr/>
      </dsp:nvSpPr>
      <dsp:spPr>
        <a:xfrm>
          <a:off x="0" y="339521"/>
          <a:ext cx="5476174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012" tIns="395732" rIns="42501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Male &gt;Female +20pt</a:t>
          </a:r>
          <a:endParaRPr lang="en-US" sz="1900" kern="1200" dirty="0"/>
        </a:p>
      </dsp:txBody>
      <dsp:txXfrm>
        <a:off x="0" y="339521"/>
        <a:ext cx="5476174" cy="778050"/>
      </dsp:txXfrm>
    </dsp:sp>
    <dsp:sp modelId="{3FA375A0-9590-41DC-9B94-7428CF24DFAA}">
      <dsp:nvSpPr>
        <dsp:cNvPr id="0" name=""/>
        <dsp:cNvSpPr/>
      </dsp:nvSpPr>
      <dsp:spPr>
        <a:xfrm>
          <a:off x="273808" y="59081"/>
          <a:ext cx="3833321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890" tIns="0" rIns="14489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S.Asia</a:t>
          </a:r>
          <a:endParaRPr lang="en-US" sz="1900" kern="1200" dirty="0"/>
        </a:p>
      </dsp:txBody>
      <dsp:txXfrm>
        <a:off x="301188" y="86461"/>
        <a:ext cx="3778561" cy="506120"/>
      </dsp:txXfrm>
    </dsp:sp>
    <dsp:sp modelId="{4C914ACB-5FE3-4DE4-BE02-1AC51967ACF4}">
      <dsp:nvSpPr>
        <dsp:cNvPr id="0" name=""/>
        <dsp:cNvSpPr/>
      </dsp:nvSpPr>
      <dsp:spPr>
        <a:xfrm>
          <a:off x="0" y="1500611"/>
          <a:ext cx="5476174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012" tIns="395732" rIns="42501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Brahmin &gt; Dalit</a:t>
          </a:r>
          <a:endParaRPr lang="en-US" sz="1900" kern="1200" dirty="0"/>
        </a:p>
      </dsp:txBody>
      <dsp:txXfrm>
        <a:off x="0" y="1500611"/>
        <a:ext cx="5476174" cy="778050"/>
      </dsp:txXfrm>
    </dsp:sp>
    <dsp:sp modelId="{5533CEE2-2C97-49FA-A125-F20D007F5B57}">
      <dsp:nvSpPr>
        <dsp:cNvPr id="0" name=""/>
        <dsp:cNvSpPr/>
      </dsp:nvSpPr>
      <dsp:spPr>
        <a:xfrm>
          <a:off x="273808" y="1220171"/>
          <a:ext cx="3833321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890" tIns="0" rIns="14489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Nepal</a:t>
          </a:r>
          <a:endParaRPr lang="en-US" sz="1900" kern="1200" dirty="0"/>
        </a:p>
      </dsp:txBody>
      <dsp:txXfrm>
        <a:off x="301188" y="1247551"/>
        <a:ext cx="3778561" cy="506120"/>
      </dsp:txXfrm>
    </dsp:sp>
    <dsp:sp modelId="{32C3448F-12A8-44F0-A908-049550838D2D}">
      <dsp:nvSpPr>
        <dsp:cNvPr id="0" name=""/>
        <dsp:cNvSpPr/>
      </dsp:nvSpPr>
      <dsp:spPr>
        <a:xfrm>
          <a:off x="0" y="2661701"/>
          <a:ext cx="5476174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012" tIns="395732" rIns="42501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Elites &amp;  Religious &amp; Ethnic Majority &gt;&gt; others</a:t>
          </a:r>
          <a:endParaRPr lang="en-US" sz="1900" kern="1200" dirty="0"/>
        </a:p>
      </dsp:txBody>
      <dsp:txXfrm>
        <a:off x="0" y="2661701"/>
        <a:ext cx="5476174" cy="778050"/>
      </dsp:txXfrm>
    </dsp:sp>
    <dsp:sp modelId="{8DF83293-BC88-4B1D-AE6E-267AE0DD7AE6}">
      <dsp:nvSpPr>
        <dsp:cNvPr id="0" name=""/>
        <dsp:cNvSpPr/>
      </dsp:nvSpPr>
      <dsp:spPr>
        <a:xfrm>
          <a:off x="273808" y="2381261"/>
          <a:ext cx="3833321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890" tIns="0" rIns="14489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Everywhere</a:t>
          </a:r>
          <a:endParaRPr lang="en-US" sz="1900" kern="1200" dirty="0"/>
        </a:p>
      </dsp:txBody>
      <dsp:txXfrm>
        <a:off x="301188" y="2408641"/>
        <a:ext cx="3778561" cy="506120"/>
      </dsp:txXfrm>
    </dsp:sp>
    <dsp:sp modelId="{434F2618-6B22-4954-926D-D1B8D71501DE}">
      <dsp:nvSpPr>
        <dsp:cNvPr id="0" name=""/>
        <dsp:cNvSpPr/>
      </dsp:nvSpPr>
      <dsp:spPr>
        <a:xfrm>
          <a:off x="0" y="3822790"/>
          <a:ext cx="5476174" cy="778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012" tIns="395732" rIns="42501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Present Generation  &gt;&gt;  Future Gen (SDG) </a:t>
          </a:r>
          <a:endParaRPr lang="en-US" sz="1900" kern="1200" dirty="0"/>
        </a:p>
      </dsp:txBody>
      <dsp:txXfrm>
        <a:off x="0" y="3822790"/>
        <a:ext cx="5476174" cy="778050"/>
      </dsp:txXfrm>
    </dsp:sp>
    <dsp:sp modelId="{644EF552-D3DD-4555-AE45-15E469F09CC3}">
      <dsp:nvSpPr>
        <dsp:cNvPr id="0" name=""/>
        <dsp:cNvSpPr/>
      </dsp:nvSpPr>
      <dsp:spPr>
        <a:xfrm>
          <a:off x="273808" y="3542351"/>
          <a:ext cx="3833321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890" tIns="0" rIns="14489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Climate Change </a:t>
          </a:r>
          <a:endParaRPr lang="en-US" sz="1900" kern="1200" dirty="0"/>
        </a:p>
      </dsp:txBody>
      <dsp:txXfrm>
        <a:off x="301188" y="3569731"/>
        <a:ext cx="3778561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48333-8B6D-438A-9973-046946852A92}">
      <dsp:nvSpPr>
        <dsp:cNvPr id="0" name=""/>
        <dsp:cNvSpPr/>
      </dsp:nvSpPr>
      <dsp:spPr>
        <a:xfrm rot="16200000">
          <a:off x="871140" y="-871140"/>
          <a:ext cx="2656681" cy="439896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Universal Policies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Healthcare: “Geographically”?</a:t>
          </a:r>
          <a:endParaRPr lang="en-US" sz="2200" kern="1200" dirty="0"/>
        </a:p>
      </dsp:txBody>
      <dsp:txXfrm rot="5400000">
        <a:off x="0" y="0"/>
        <a:ext cx="4398962" cy="1992511"/>
      </dsp:txXfrm>
    </dsp:sp>
    <dsp:sp modelId="{1CAA97A3-ADE5-4077-957A-02F69876796A}">
      <dsp:nvSpPr>
        <dsp:cNvPr id="0" name=""/>
        <dsp:cNvSpPr/>
      </dsp:nvSpPr>
      <dsp:spPr>
        <a:xfrm>
          <a:off x="4398962" y="0"/>
          <a:ext cx="4398962" cy="265668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Empowering Policies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PH special provisions</a:t>
          </a:r>
          <a:endParaRPr lang="en-US" sz="2200" kern="1200" dirty="0"/>
        </a:p>
      </dsp:txBody>
      <dsp:txXfrm>
        <a:off x="4398962" y="0"/>
        <a:ext cx="4398962" cy="1992511"/>
      </dsp:txXfrm>
    </dsp:sp>
    <dsp:sp modelId="{228B1FD0-864C-4E37-96B3-F3D55239AA52}">
      <dsp:nvSpPr>
        <dsp:cNvPr id="0" name=""/>
        <dsp:cNvSpPr/>
      </dsp:nvSpPr>
      <dsp:spPr>
        <a:xfrm rot="10800000">
          <a:off x="0" y="2656681"/>
          <a:ext cx="4398962" cy="265668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“Affirmative” Policies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Civil rights promotion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Atrocity prevention</a:t>
          </a:r>
          <a:endParaRPr lang="en-US" sz="2200" kern="1200" dirty="0"/>
        </a:p>
      </dsp:txBody>
      <dsp:txXfrm rot="10800000">
        <a:off x="0" y="3320851"/>
        <a:ext cx="4398962" cy="1992511"/>
      </dsp:txXfrm>
    </dsp:sp>
    <dsp:sp modelId="{926D27DA-F488-4407-B814-6227E2B12157}">
      <dsp:nvSpPr>
        <dsp:cNvPr id="0" name=""/>
        <dsp:cNvSpPr/>
      </dsp:nvSpPr>
      <dsp:spPr>
        <a:xfrm rot="5400000">
          <a:off x="5270103" y="1785540"/>
          <a:ext cx="2656681" cy="439896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Resilient Policies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Disaster, war, ISIS extremism, </a:t>
          </a:r>
          <a:r>
            <a:rPr lang="en-US" sz="2200" kern="1200" dirty="0" err="1" smtClean="0"/>
            <a:t>Zika</a:t>
          </a:r>
          <a:r>
            <a:rPr lang="en-US" sz="2200" kern="1200" dirty="0" smtClean="0"/>
            <a:t> Epidemic? </a:t>
          </a:r>
          <a:r>
            <a:rPr lang="en-US" sz="2200" kern="1200" dirty="0" smtClean="0">
              <a:sym typeface="Wingdings" panose="05000000000000000000" pitchFamily="2" charset="2"/>
            </a:rPr>
            <a:t></a:t>
          </a:r>
          <a:endParaRPr lang="en-US" sz="2200" kern="1200" dirty="0"/>
        </a:p>
      </dsp:txBody>
      <dsp:txXfrm rot="-5400000">
        <a:off x="4398963" y="3320851"/>
        <a:ext cx="4398962" cy="1992511"/>
      </dsp:txXfrm>
    </dsp:sp>
    <dsp:sp modelId="{6AC5E0D4-D8A9-4344-88C8-EE4B77355DCD}">
      <dsp:nvSpPr>
        <dsp:cNvPr id="0" name=""/>
        <dsp:cNvSpPr/>
      </dsp:nvSpPr>
      <dsp:spPr>
        <a:xfrm>
          <a:off x="3079273" y="1992511"/>
          <a:ext cx="2639377" cy="1328340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More </a:t>
          </a:r>
          <a:r>
            <a:rPr lang="en-US" sz="2800" kern="1200" dirty="0" err="1" smtClean="0"/>
            <a:t>bol-bacchan</a:t>
          </a:r>
          <a:r>
            <a:rPr lang="en-US" sz="2800" kern="1200" dirty="0" smtClean="0"/>
            <a:t> in Mains</a:t>
          </a:r>
          <a:endParaRPr lang="en-US" sz="2800" kern="1200" dirty="0"/>
        </a:p>
      </dsp:txBody>
      <dsp:txXfrm>
        <a:off x="3144117" y="2057355"/>
        <a:ext cx="2509689" cy="1198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FD408-5606-4475-B7DC-D58E9AF075C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53044-8FF4-46A2-9DF9-7DD10C0CF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4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inuous_and_Comprehensive_Evaluation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2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64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http://www.nrhmhp.gov.in/sites/default/files/files/PMSMA-Guidelines.pdf</a:t>
            </a:r>
          </a:p>
          <a:p>
            <a:endParaRPr lang="en-US" dirty="0" smtClean="0"/>
          </a:p>
          <a:p>
            <a:r>
              <a:rPr lang="en-US" dirty="0" smtClean="0"/>
              <a:t>Janani </a:t>
            </a:r>
            <a:r>
              <a:rPr lang="en-US" dirty="0"/>
              <a:t>Suraksha </a:t>
            </a:r>
            <a:r>
              <a:rPr lang="en-US" dirty="0" smtClean="0"/>
              <a:t>Yojana'05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	Health Min.</a:t>
            </a:r>
          </a:p>
          <a:p>
            <a:r>
              <a:rPr lang="en-US" dirty="0"/>
              <a:t>	encourage institutional delivery</a:t>
            </a:r>
          </a:p>
          <a:p>
            <a:r>
              <a:rPr lang="en-US" dirty="0"/>
              <a:t>	To, reduce MMR (174 / 1 lakh live births)</a:t>
            </a:r>
          </a:p>
          <a:p>
            <a:r>
              <a:rPr lang="en-US" dirty="0"/>
              <a:t>Janani </a:t>
            </a:r>
            <a:r>
              <a:rPr lang="en-US" dirty="0" err="1"/>
              <a:t>Shishu</a:t>
            </a:r>
            <a:r>
              <a:rPr lang="en-US" dirty="0"/>
              <a:t> Suraksha </a:t>
            </a:r>
            <a:r>
              <a:rPr lang="en-US" dirty="0" err="1"/>
              <a:t>Karyakram</a:t>
            </a:r>
            <a:r>
              <a:rPr lang="en-US" dirty="0"/>
              <a:t> (JSSK)'11, Jan</a:t>
            </a:r>
          </a:p>
          <a:p>
            <a:r>
              <a:rPr lang="en-US" dirty="0"/>
              <a:t>	Health Min.</a:t>
            </a:r>
          </a:p>
          <a:p>
            <a:r>
              <a:rPr lang="en-US" dirty="0"/>
              <a:t>	free delivery @Government hospital</a:t>
            </a:r>
          </a:p>
          <a:p>
            <a:r>
              <a:rPr lang="en-US" dirty="0"/>
              <a:t>	free Caesarean delivery</a:t>
            </a:r>
          </a:p>
          <a:p>
            <a:r>
              <a:rPr lang="en-US" dirty="0"/>
              <a:t>	+ child </a:t>
            </a:r>
            <a:r>
              <a:rPr lang="en-US" dirty="0" err="1"/>
              <a:t>upto</a:t>
            </a:r>
            <a:r>
              <a:rPr lang="en-US" dirty="0"/>
              <a:t> 1 year.</a:t>
            </a:r>
          </a:p>
          <a:p>
            <a:r>
              <a:rPr lang="en-US" dirty="0"/>
              <a:t>	+drug, diet, transport (102 ambulance)</a:t>
            </a:r>
          </a:p>
          <a:p>
            <a:r>
              <a:rPr lang="en-US" dirty="0"/>
              <a:t>PM </a:t>
            </a:r>
            <a:r>
              <a:rPr lang="en-US" dirty="0" err="1"/>
              <a:t>Surakshit</a:t>
            </a:r>
            <a:r>
              <a:rPr lang="en-US" dirty="0"/>
              <a:t> </a:t>
            </a:r>
            <a:r>
              <a:rPr lang="en-US" dirty="0" err="1"/>
              <a:t>Matritwa</a:t>
            </a:r>
            <a:r>
              <a:rPr lang="en-US" dirty="0"/>
              <a:t> Yojana'2016</a:t>
            </a:r>
          </a:p>
          <a:p>
            <a:r>
              <a:rPr lang="en-US" dirty="0"/>
              <a:t>	Health Min.</a:t>
            </a:r>
          </a:p>
          <a:p>
            <a:r>
              <a:rPr lang="en-US" dirty="0"/>
              <a:t>	ante-natal checkup for  pregnant women on  ninth of every month by a specialist.</a:t>
            </a:r>
          </a:p>
          <a:p>
            <a:r>
              <a:rPr lang="en-US" dirty="0"/>
              <a:t> 	use private doctors if </a:t>
            </a:r>
            <a:r>
              <a:rPr lang="en-US" dirty="0" err="1"/>
              <a:t>sarkaari</a:t>
            </a:r>
            <a:r>
              <a:rPr lang="en-US" dirty="0"/>
              <a:t> not available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9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http://wcd.nic.in/schemes/revision-under-igmsy-accordance-national-food-security-act-2013-xiith-plan</a:t>
            </a:r>
          </a:p>
          <a:p>
            <a:endParaRPr lang="en-US" dirty="0" smtClean="0"/>
          </a:p>
          <a:p>
            <a:r>
              <a:rPr lang="en-US" dirty="0" smtClean="0"/>
              <a:t>http://wcd.nic.in/sites/default/files/IGMSYscheme.pdf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84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30 () Health Ministry's ambitious </a:t>
            </a:r>
            <a:r>
              <a:rPr lang="en-US" dirty="0" err="1" smtClean="0"/>
              <a:t>programme</a:t>
            </a:r>
            <a:r>
              <a:rPr lang="en-US" dirty="0" smtClean="0"/>
              <a:t> 'Mission Indradhanush', which provides </a:t>
            </a:r>
            <a:r>
              <a:rPr lang="en-US" dirty="0" err="1" smtClean="0"/>
              <a:t>immunisation</a:t>
            </a:r>
            <a:r>
              <a:rPr lang="en-US" dirty="0" smtClean="0"/>
              <a:t> against seven life threatening diseases, is all set to be re-christened as the addition of four new vaccines into its basket.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01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30 () Health Ministry's ambitious </a:t>
            </a:r>
            <a:r>
              <a:rPr lang="en-US" dirty="0" err="1" smtClean="0"/>
              <a:t>programme</a:t>
            </a:r>
            <a:r>
              <a:rPr lang="en-US" dirty="0" smtClean="0"/>
              <a:t> 'Mission Indradhanush', which provides </a:t>
            </a:r>
            <a:r>
              <a:rPr lang="en-US" dirty="0" err="1" smtClean="0"/>
              <a:t>immunisation</a:t>
            </a:r>
            <a:r>
              <a:rPr lang="en-US" dirty="0" smtClean="0"/>
              <a:t> against seven life threatening diseases, is all set to be re-christened as the addition of four new vaccines into its basket.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94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62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Accredited Social Health Activists (ASHAs)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9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95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8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22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59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35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73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80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http://pib.nic.in/newsite/PrintRelease.aspx?relid=159006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SSA was even before RTE.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hlinkClick r:id="rId3"/>
              </a:rPr>
              <a:t>Continuous and Comprehensive Evaluation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52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81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driving card,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adhar</a:t>
            </a:r>
            <a:r>
              <a:rPr lang="en-US" baseline="0" dirty="0" smtClean="0"/>
              <a:t> license.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96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00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92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natural logarithm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68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73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6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3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62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39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827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Labour force participation rate: Percentage of</a:t>
            </a:r>
          </a:p>
          <a:p>
            <a:r>
              <a:rPr lang="en-US" dirty="0" smtClean="0"/>
              <a:t>a country’s working-age population that engages</a:t>
            </a:r>
          </a:p>
          <a:p>
            <a:r>
              <a:rPr lang="en-US" dirty="0" smtClean="0"/>
              <a:t>actively in the </a:t>
            </a:r>
            <a:r>
              <a:rPr lang="en-US" dirty="0" err="1" smtClean="0"/>
              <a:t>labour</a:t>
            </a:r>
            <a:r>
              <a:rPr lang="en-US" dirty="0" smtClean="0"/>
              <a:t> market, either by working or</a:t>
            </a:r>
          </a:p>
          <a:p>
            <a:r>
              <a:rPr lang="en-US" dirty="0" smtClean="0"/>
              <a:t>looking for work. It provides an indication of the</a:t>
            </a:r>
          </a:p>
          <a:p>
            <a:r>
              <a:rPr lang="en-US" dirty="0" smtClean="0"/>
              <a:t>relative size of the supply of </a:t>
            </a:r>
            <a:r>
              <a:rPr lang="en-US" dirty="0" err="1" smtClean="0"/>
              <a:t>labour</a:t>
            </a:r>
            <a:r>
              <a:rPr lang="en-US" dirty="0" smtClean="0"/>
              <a:t> available to</a:t>
            </a:r>
          </a:p>
          <a:p>
            <a:r>
              <a:rPr lang="en-US" dirty="0" smtClean="0"/>
              <a:t>engage in the production of goods and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17EFB-DA0A-4A8A-8F78-E3B5DF1835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1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056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57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E296-DC5D-4CC2-A888-5FD9836E81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07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95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Working women hostel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497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‘</a:t>
            </a:r>
          </a:p>
          <a:p>
            <a:r>
              <a:rPr lang="en-US" dirty="0"/>
              <a:t>of social development, the government has instituted six national awards known as ‘</a:t>
            </a:r>
            <a:r>
              <a:rPr lang="en-US" dirty="0" err="1"/>
              <a:t>Stree</a:t>
            </a:r>
            <a:r>
              <a:rPr lang="en-US" dirty="0"/>
              <a:t> Shakti </a:t>
            </a:r>
            <a:r>
              <a:rPr lang="en-US" dirty="0" err="1"/>
              <a:t>Puraskar</a:t>
            </a:r>
            <a:r>
              <a:rPr lang="en-US" dirty="0"/>
              <a:t>’. These awards carrying a cash prize of ₹ 3 lakh</a:t>
            </a:r>
          </a:p>
          <a:p>
            <a:r>
              <a:rPr lang="en-US" dirty="0"/>
              <a:t>Devi </a:t>
            </a:r>
            <a:r>
              <a:rPr lang="en-US" dirty="0" err="1"/>
              <a:t>Ahilya</a:t>
            </a:r>
            <a:r>
              <a:rPr lang="en-US" dirty="0"/>
              <a:t> Bai </a:t>
            </a:r>
            <a:r>
              <a:rPr lang="en-US" dirty="0" err="1"/>
              <a:t>Holkar</a:t>
            </a:r>
            <a:r>
              <a:rPr lang="en-US" dirty="0"/>
              <a:t>, </a:t>
            </a:r>
            <a:r>
              <a:rPr lang="en-US" dirty="0" err="1"/>
              <a:t>Kannagi</a:t>
            </a:r>
            <a:r>
              <a:rPr lang="en-US" dirty="0"/>
              <a:t>, Mata </a:t>
            </a:r>
            <a:r>
              <a:rPr lang="en-US" dirty="0" err="1"/>
              <a:t>Jijabai</a:t>
            </a:r>
            <a:r>
              <a:rPr lang="en-US" dirty="0"/>
              <a:t>, Rani </a:t>
            </a:r>
            <a:r>
              <a:rPr lang="en-US" dirty="0" err="1"/>
              <a:t>Gaidenliou</a:t>
            </a:r>
            <a:r>
              <a:rPr lang="en-US" dirty="0"/>
              <a:t> </a:t>
            </a:r>
            <a:r>
              <a:rPr lang="en-US" dirty="0" err="1"/>
              <a:t>Zeliang</a:t>
            </a:r>
            <a:r>
              <a:rPr lang="en-US" dirty="0"/>
              <a:t>, Rani Lakshmi Bai and Rani </a:t>
            </a:r>
            <a:r>
              <a:rPr lang="en-US" dirty="0" err="1"/>
              <a:t>Rudramma</a:t>
            </a:r>
            <a:r>
              <a:rPr lang="en-US" dirty="0"/>
              <a:t> Devi.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550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99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08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3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2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Human Development Index (HDI)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Inequality-Adjusted Human Development Index (IHDI)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Development Index (GDI)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Gender Inequality Index (GII)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Multidimensional Poverty Index (MPI)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68CD-33AD-4D9A-950D-772CE9BDF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65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9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53044-8FF4-46A2-9DF9-7DD10C0CF6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11C-BDEB-428A-BF63-270E8B29A33B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390-DBAA-449B-8E73-B0CCECF9302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83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68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71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74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49.png"/><Relationship Id="rId4" Type="http://schemas.openxmlformats.org/officeDocument/2006/relationships/diagramData" Target="../diagrams/data4.xml"/><Relationship Id="rId9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13" Type="http://schemas.openxmlformats.org/officeDocument/2006/relationships/diagramData" Target="../diagrams/data22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17" Type="http://schemas.microsoft.com/office/2007/relationships/diagramDrawing" Target="../diagrams/drawing22.xml"/><Relationship Id="rId2" Type="http://schemas.openxmlformats.org/officeDocument/2006/relationships/notesSlide" Target="../notesSlides/notesSlide19.xml"/><Relationship Id="rId16" Type="http://schemas.openxmlformats.org/officeDocument/2006/relationships/diagramColors" Target="../diagrams/colors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Relationship Id="rId14" Type="http://schemas.openxmlformats.org/officeDocument/2006/relationships/diagramLayout" Target="../diagrams/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hyperlink" Target="http://www.hindustantimes.com/india-news/sc-liquor-ban-national-highways-across-country-turning-into-local-roads/story-HiD6XpkiAH18Gum0Dx49uL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mrunal.org/2016/12/diplomacy-un-secretary-general-antonio-guterres.html" TargetMode="External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92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8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QC0QA_OVB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105.jpe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mrunal.org/2015/01/women-rights-beti-bachao-beti-padhao-sukanya-samridhi.html" TargetMode="Externa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hyperlink" Target="https://www.youtube.com/watch?v=Xu1-Xh17v5Y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image" Target="../media/image108.png"/><Relationship Id="rId7" Type="http://schemas.openxmlformats.org/officeDocument/2006/relationships/diagramData" Target="../diagrams/data32.xml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microsoft.com/office/2007/relationships/diagramDrawing" Target="../diagrams/drawing32.xml"/><Relationship Id="rId5" Type="http://schemas.openxmlformats.org/officeDocument/2006/relationships/image" Target="../media/image110.png"/><Relationship Id="rId10" Type="http://schemas.openxmlformats.org/officeDocument/2006/relationships/diagramColors" Target="../diagrams/colors32.xml"/><Relationship Id="rId4" Type="http://schemas.openxmlformats.org/officeDocument/2006/relationships/image" Target="../media/image109.png"/><Relationship Id="rId9" Type="http://schemas.openxmlformats.org/officeDocument/2006/relationships/diagramQuickStyle" Target="../diagrams/quickStyl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10" Type="http://schemas.openxmlformats.org/officeDocument/2006/relationships/image" Target="../media/image49.png"/><Relationship Id="rId4" Type="http://schemas.openxmlformats.org/officeDocument/2006/relationships/diagramData" Target="../diagrams/data36.xm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150435"/>
              </p:ext>
            </p:extLst>
          </p:nvPr>
        </p:nvGraphicFramePr>
        <p:xfrm>
          <a:off x="101600" y="914400"/>
          <a:ext cx="8928100" cy="584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4" y="3376746"/>
            <a:ext cx="1190791" cy="1190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3439485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F2A11F-57B2-4FA2-A814-99C2B4313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6F2A11F-57B2-4FA2-A814-99C2B4313A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D19550-DE6B-4CF8-89A2-26C9A4DA9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FD19550-DE6B-4CF8-89A2-26C9A4DA9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95C66F-0A48-403D-A3F8-B596F4FD0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795C66F-0A48-403D-A3F8-B596F4FD0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1A2E6-B632-4448-8EFC-D4333D23D8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C91A2E6-B632-4448-8EFC-D4333D23D8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530538-123C-4477-B024-143DB74D9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9530538-123C-4477-B024-143DB74D93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137798-6FF4-4503-955D-FC3467FDF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4137798-6FF4-4503-955D-FC3467FDF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3B60AD-492E-42DF-BE2A-9812FC6AE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BE3B60AD-492E-42DF-BE2A-9812FC6AE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54B640-FC21-4E0C-808A-F67990C234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2154B640-FC21-4E0C-808A-F67990C234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1BE992-E10D-4989-944C-26D0B6B89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E1BE992-E10D-4989-944C-26D0B6B89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6E1E01-47B0-4857-B2A6-8247EF18B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346E1E01-47B0-4857-B2A6-8247EF18B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8221CC-8305-4D61-9A7B-465917736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6E8221CC-8305-4D61-9A7B-4659177361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CF10E3-CE44-4D5D-B6C3-D093453FED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0FCF10E3-CE44-4D5D-B6C3-D093453FED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Health Policy: </a:t>
            </a:r>
            <a:r>
              <a:rPr lang="en-US" strike="sngStrike" dirty="0" smtClean="0"/>
              <a:t>2002</a:t>
            </a:r>
            <a:r>
              <a:rPr lang="en-US" dirty="0" smtClean="0"/>
              <a:t> 2017, March</a:t>
            </a:r>
            <a:endParaRPr lang="en-US" dirty="0"/>
          </a:p>
        </p:txBody>
      </p:sp>
      <p:graphicFrame>
        <p:nvGraphicFramePr>
          <p:cNvPr id="4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188678"/>
              </p:ext>
            </p:extLst>
          </p:nvPr>
        </p:nvGraphicFramePr>
        <p:xfrm>
          <a:off x="0" y="795523"/>
          <a:ext cx="9144000" cy="5631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593481" y="874679"/>
            <a:ext cx="7957038" cy="4997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Red boxes mentioned in Budget 2017 (Feb) as well.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853" y="4156008"/>
            <a:ext cx="1635735" cy="1635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805" y="2269265"/>
            <a:ext cx="1511428" cy="15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3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2B0EDB-B648-4B5A-A226-83F1FC51EC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62B0EDB-B648-4B5A-A226-83F1FC51EC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0D0BA-B7FA-4912-8B4B-DC83A5A8F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420D0BA-B7FA-4912-8B4B-DC83A5A8F1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2D8031-9714-4570-B453-01BDF2BDB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4F2D8031-9714-4570-B453-01BDF2BDB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7A42C5-0CD0-4D9A-B264-B8297C3A9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C17A42C5-0CD0-4D9A-B264-B8297C3A90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7DF334-EED6-461D-8170-8CA0FE1BC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177DF334-EED6-461D-8170-8CA0FE1BC0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D01276-C41E-4845-AA74-60DB0B917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00D01276-C41E-4845-AA74-60DB0B917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UN AIDS program (Geneva, Switzerland – co location with WHO)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5512"/>
            <a:ext cx="7400000" cy="1915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2140"/>
            <a:ext cx="7400000" cy="2942857"/>
          </a:xfrm>
          <a:prstGeom prst="rect">
            <a:avLst/>
          </a:prstGeom>
        </p:spPr>
      </p:pic>
      <p:sp>
        <p:nvSpPr>
          <p:cNvPr id="8" name="Curved Up Arrow 7"/>
          <p:cNvSpPr/>
          <p:nvPr/>
        </p:nvSpPr>
        <p:spPr>
          <a:xfrm>
            <a:off x="1551963" y="3946181"/>
            <a:ext cx="2499920" cy="9227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Up Arrow 8"/>
          <p:cNvSpPr/>
          <p:nvPr/>
        </p:nvSpPr>
        <p:spPr>
          <a:xfrm>
            <a:off x="4358990" y="3946180"/>
            <a:ext cx="1702965" cy="9227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00000" y="775511"/>
            <a:ext cx="1744000" cy="44994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rial Narrow" panose="020B0606020202030204" pitchFamily="34" charset="0"/>
              </a:rPr>
              <a:t>2020 goal</a:t>
            </a:r>
          </a:p>
          <a:p>
            <a:pPr algn="ctr"/>
            <a:r>
              <a:rPr lang="en-US" sz="4400" dirty="0" smtClean="0">
                <a:latin typeface="Arial Narrow" panose="020B0606020202030204" pitchFamily="34" charset="0"/>
              </a:rPr>
              <a:t>Also in our health policy</a:t>
            </a:r>
            <a:endParaRPr lang="en-US" sz="4400" dirty="0">
              <a:latin typeface="Arial Narrow" panose="020B0606020202030204" pitchFamily="34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2181139" y="5058560"/>
            <a:ext cx="6962862" cy="1677800"/>
          </a:xfrm>
          <a:prstGeom prst="wedgeRectCallout">
            <a:avLst>
              <a:gd name="adj1" fmla="val -3002"/>
              <a:gd name="adj2" fmla="val -59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Virally suppressed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“</a:t>
            </a:r>
            <a:r>
              <a:rPr lang="en-US" sz="2400" dirty="0" err="1" smtClean="0"/>
              <a:t>CURED”..x</a:t>
            </a:r>
            <a:r>
              <a:rPr lang="en-US" sz="2400" dirty="0" smtClean="0"/>
              <a:t> Daily </a:t>
            </a:r>
            <a:r>
              <a:rPr lang="en-US" sz="2400" dirty="0"/>
              <a:t>ART drugs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But Virus count controlled- transmission chance reduced,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do normal </a:t>
            </a:r>
            <a:r>
              <a:rPr lang="en-US" sz="2400" dirty="0" err="1" smtClean="0"/>
              <a:t>work..</a:t>
            </a:r>
            <a:r>
              <a:rPr lang="en-US" sz="2400" strike="sngStrike" dirty="0" err="1" smtClean="0"/>
              <a:t>bed</a:t>
            </a:r>
            <a:r>
              <a:rPr lang="en-US" sz="2400" strike="sngStrike" dirty="0" smtClean="0"/>
              <a:t>-ridden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638" y="1421121"/>
            <a:ext cx="7446489" cy="4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6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What is the objective of UN AIDS program’s 90-90-90 target?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90% reduction in the new HIV cases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90% improvement in the life expectancy of the HIV positive patient.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90% of the HIV patients on treatment should become virally suppressed.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All of the above.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2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685945"/>
              </p:ext>
            </p:extLst>
          </p:nvPr>
        </p:nvGraphicFramePr>
        <p:xfrm>
          <a:off x="0" y="914400"/>
          <a:ext cx="9144000" cy="538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Health policy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253" y="1751977"/>
            <a:ext cx="1518309" cy="1518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123" y="0"/>
            <a:ext cx="1817247" cy="18172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123" y="5122335"/>
            <a:ext cx="1902411" cy="1902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324" y="3131990"/>
            <a:ext cx="1383676" cy="13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94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282ECB-16A1-4B8D-883E-EAECAC2AF4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F282ECB-16A1-4B8D-883E-EAECAC2AF4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29C31F-0607-4F66-A078-3F8122153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729C31F-0607-4F66-A078-3F8122153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0D433F-9A58-4F94-B6A1-C27D9515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A0D433F-9A58-4F94-B6A1-C27D951500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4A6975-D3A4-41DC-B0D5-B937EC31D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764A6975-D3A4-41DC-B0D5-B937EC31DC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459002"/>
              </p:ext>
            </p:extLst>
          </p:nvPr>
        </p:nvGraphicFramePr>
        <p:xfrm>
          <a:off x="153988" y="914400"/>
          <a:ext cx="8797925" cy="566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Pregnant women: Health Ministry </a:t>
            </a:r>
          </a:p>
        </p:txBody>
      </p:sp>
      <p:sp>
        <p:nvSpPr>
          <p:cNvPr id="2" name="Rectangle 1"/>
          <p:cNvSpPr/>
          <p:nvPr/>
        </p:nvSpPr>
        <p:spPr>
          <a:xfrm>
            <a:off x="7411915" y="2646485"/>
            <a:ext cx="1732085" cy="18639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Nowadays MCQs coming from Modi schemes only. So let’s ignore the past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82219149"/>
              </p:ext>
            </p:extLst>
          </p:nvPr>
        </p:nvGraphicFramePr>
        <p:xfrm>
          <a:off x="0" y="6075485"/>
          <a:ext cx="8997292" cy="640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Up Arrow Callout 5"/>
          <p:cNvSpPr/>
          <p:nvPr/>
        </p:nvSpPr>
        <p:spPr>
          <a:xfrm>
            <a:off x="2100018" y="3007727"/>
            <a:ext cx="5311897" cy="764174"/>
          </a:xfrm>
          <a:prstGeom prst="upArrow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PMSMY using that JSSK funding only!!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09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4C1576-EC02-4698-A892-38BB0C8EB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C4C1576-EC02-4698-A892-38BB0C8EBC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D9EFBF-87D2-437E-B8D4-2E7419B80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4D9EFBF-87D2-437E-B8D4-2E7419B80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A3124E-E351-4020-AD11-AF61266284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3EA3124E-E351-4020-AD11-AF61266284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BEBA0E-B7EF-4B4A-A331-EA6F212CF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D4BEBA0E-B7EF-4B4A-A331-EA6F212CFB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31FC63-DB9A-4CE2-A31F-6E66F1C09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231FC63-DB9A-4CE2-A31F-6E66F1C09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468F0-990D-4D4A-96F4-F04710925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AB5468F0-990D-4D4A-96F4-F047109256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13D130-977E-42C7-A821-7DC663E77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0513D130-977E-42C7-A821-7DC663E771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62C5AD-FBB0-4342-B704-C29A9F10A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2A62C5AD-FBB0-4342-B704-C29A9F10A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090285-C28D-4B9B-ACF2-A6888D4CE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B090285-C28D-4B9B-ACF2-A6888D4CE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5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636" y="2933700"/>
            <a:ext cx="2250427" cy="32432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trike="sngStrike" dirty="0"/>
              <a:t>Rajiv Gandhi </a:t>
            </a:r>
            <a:r>
              <a:rPr lang="en-US" dirty="0"/>
              <a:t>National </a:t>
            </a:r>
            <a:r>
              <a:rPr lang="en-US" dirty="0" err="1"/>
              <a:t>Creche</a:t>
            </a:r>
            <a:r>
              <a:rPr lang="en-US" dirty="0"/>
              <a:t> Scheme for the Children of Working </a:t>
            </a:r>
            <a:r>
              <a:rPr lang="en-US" dirty="0" smtClean="0"/>
              <a:t>Mothers. [</a:t>
            </a:r>
            <a:r>
              <a:rPr lang="hi-IN" dirty="0" smtClean="0"/>
              <a:t>शिशु गृह</a:t>
            </a:r>
            <a:r>
              <a:rPr lang="en-US" dirty="0" smtClean="0"/>
              <a:t>]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2010: </a:t>
            </a:r>
            <a:r>
              <a:rPr lang="en-US" strike="sngStrike" dirty="0">
                <a:solidFill>
                  <a:srgbClr val="FFC000"/>
                </a:solidFill>
              </a:rPr>
              <a:t>Indira Gandhi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Pradhan Mantri </a:t>
            </a:r>
            <a:r>
              <a:rPr lang="en-US" dirty="0" err="1"/>
              <a:t>Matritva</a:t>
            </a:r>
            <a:r>
              <a:rPr lang="en-US" dirty="0"/>
              <a:t> </a:t>
            </a:r>
            <a:r>
              <a:rPr lang="en-US" dirty="0" err="1"/>
              <a:t>Sahyog</a:t>
            </a:r>
            <a:r>
              <a:rPr lang="en-US" dirty="0"/>
              <a:t> </a:t>
            </a:r>
            <a:r>
              <a:rPr lang="en-US" dirty="0" smtClean="0"/>
              <a:t>Yojana: Conditional </a:t>
            </a:r>
            <a:r>
              <a:rPr lang="en-US" dirty="0"/>
              <a:t>cash transfer for wage </a:t>
            </a:r>
            <a:r>
              <a:rPr lang="en-US" dirty="0" smtClean="0"/>
              <a:t>loss. [med checkup, clinic delivery, vaccination]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2013: </a:t>
            </a:r>
            <a:r>
              <a:rPr lang="en-US" dirty="0" smtClean="0"/>
              <a:t>NFSA [6k to pregnant and lactating women]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2015: </a:t>
            </a:r>
            <a:r>
              <a:rPr lang="en-US" dirty="0" smtClean="0"/>
              <a:t>IG tweaked to implement NFSA. 4k given, and </a:t>
            </a:r>
            <a:r>
              <a:rPr lang="en-US" dirty="0"/>
              <a:t>only in 53 districts. </a:t>
            </a:r>
            <a:endParaRPr lang="en-US" dirty="0" smtClean="0"/>
          </a:p>
          <a:p>
            <a:r>
              <a:rPr lang="en-US" dirty="0" smtClean="0">
                <a:solidFill>
                  <a:srgbClr val="FFC000"/>
                </a:solidFill>
              </a:rPr>
              <a:t>Post-Dem</a:t>
            </a:r>
            <a:r>
              <a:rPr lang="en-US" dirty="0">
                <a:solidFill>
                  <a:srgbClr val="FFC000"/>
                </a:solidFill>
              </a:rPr>
              <a:t>: </a:t>
            </a:r>
            <a:r>
              <a:rPr lang="en-US" dirty="0"/>
              <a:t>Modi announced </a:t>
            </a:r>
            <a:r>
              <a:rPr lang="en-US" dirty="0">
                <a:solidFill>
                  <a:srgbClr val="FFC000"/>
                </a:solidFill>
              </a:rPr>
              <a:t>6k to all mothers </a:t>
            </a:r>
            <a:r>
              <a:rPr lang="en-US" dirty="0"/>
              <a:t>for hospital admission, vaccination and nutritional </a:t>
            </a:r>
            <a:r>
              <a:rPr lang="en-US" dirty="0" smtClean="0"/>
              <a:t>food.</a:t>
            </a:r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	Budget 2017</a:t>
            </a:r>
            <a:r>
              <a:rPr lang="en-US" dirty="0"/>
              <a:t>: MWCD given Rs.2700 cr.</a:t>
            </a:r>
          </a:p>
          <a:p>
            <a:r>
              <a:rPr lang="en-US" dirty="0"/>
              <a:t>	&gt;19 old mother only, and for first two children only</a:t>
            </a:r>
            <a:r>
              <a:rPr lang="en-US" dirty="0" smtClean="0"/>
              <a:t>. 60-40|90-10 [Core Scheme]</a:t>
            </a:r>
          </a:p>
          <a:p>
            <a:r>
              <a:rPr lang="en-US" dirty="0" smtClean="0"/>
              <a:t>Critiques: not sufficient </a:t>
            </a:r>
            <a:r>
              <a:rPr lang="en-US" dirty="0" smtClean="0">
                <a:sym typeface="Wingdings" panose="05000000000000000000" pitchFamily="2" charset="2"/>
              </a:rPr>
              <a:t> need 16k cr. Allotment.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Ministry of women, child development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Maternity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74240495"/>
              </p:ext>
            </p:extLst>
          </p:nvPr>
        </p:nvGraphicFramePr>
        <p:xfrm>
          <a:off x="0" y="5833528"/>
          <a:ext cx="8997292" cy="815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urved Left Arrow 7"/>
          <p:cNvSpPr/>
          <p:nvPr/>
        </p:nvSpPr>
        <p:spPr>
          <a:xfrm>
            <a:off x="6128926" y="934377"/>
            <a:ext cx="562709" cy="3523323"/>
          </a:xfrm>
          <a:prstGeom prst="curvedLef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3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903177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4114800" y="3771900"/>
            <a:ext cx="2039815" cy="1230923"/>
          </a:xfrm>
          <a:prstGeom prst="frame">
            <a:avLst>
              <a:gd name="adj1" fmla="val 5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lowchart: Process 2"/>
          <p:cNvSpPr/>
          <p:nvPr/>
        </p:nvSpPr>
        <p:spPr>
          <a:xfrm>
            <a:off x="6409592" y="254977"/>
            <a:ext cx="2655277" cy="290146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PRADHAN MANTRI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476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5446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Benefit: ~40% births done in hospitals. Scheme→ MMR, IMR, malnutrition &amp; diseases can be reduced.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lowchart: Process 3"/>
          <p:cNvSpPr/>
          <p:nvPr/>
        </p:nvSpPr>
        <p:spPr>
          <a:xfrm>
            <a:off x="1046285" y="3666393"/>
            <a:ext cx="1477108" cy="5451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Anemia, low birthweight </a:t>
            </a:r>
            <a:endParaRPr lang="en-US" strike="sngStrike" dirty="0"/>
          </a:p>
        </p:txBody>
      </p:sp>
      <p:sp>
        <p:nvSpPr>
          <p:cNvPr id="5" name="Flowchart: Process 4"/>
          <p:cNvSpPr/>
          <p:nvPr/>
        </p:nvSpPr>
        <p:spPr>
          <a:xfrm>
            <a:off x="1046285" y="4914900"/>
            <a:ext cx="1477108" cy="3341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Vaccination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3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54349"/>
            <a:ext cx="2305050" cy="22908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ctr"/>
            <a:r>
              <a:rPr lang="en-US" dirty="0" smtClean="0"/>
              <a:t>1985: </a:t>
            </a:r>
            <a:r>
              <a:rPr lang="en-IN" dirty="0"/>
              <a:t>Universal Immunisation Programme (U.I.P.)</a:t>
            </a:r>
            <a:endParaRPr lang="en-US" dirty="0" smtClean="0"/>
          </a:p>
          <a:p>
            <a:pPr fontAlgn="ctr"/>
            <a:r>
              <a:rPr lang="en-US" dirty="0" smtClean="0"/>
              <a:t>Indradhanush: 2014 </a:t>
            </a:r>
            <a:r>
              <a:rPr lang="en-US" dirty="0"/>
              <a:t>to 2020</a:t>
            </a:r>
          </a:p>
          <a:p>
            <a:pPr fontAlgn="ctr"/>
            <a:r>
              <a:rPr lang="en-US" dirty="0"/>
              <a:t>Full and free Vaccination- children </a:t>
            </a:r>
            <a:r>
              <a:rPr lang="en-US" dirty="0">
                <a:solidFill>
                  <a:srgbClr val="FFC000"/>
                </a:solidFill>
              </a:rPr>
              <a:t>and </a:t>
            </a:r>
            <a:r>
              <a:rPr lang="en-US" dirty="0" err="1">
                <a:solidFill>
                  <a:srgbClr val="FFC000"/>
                </a:solidFill>
              </a:rPr>
              <a:t>Preg</a:t>
            </a:r>
            <a:r>
              <a:rPr lang="en-US" dirty="0">
                <a:solidFill>
                  <a:srgbClr val="FFC000"/>
                </a:solidFill>
              </a:rPr>
              <a:t>. Women (Tetanus)</a:t>
            </a:r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Seven </a:t>
            </a:r>
            <a:r>
              <a:rPr lang="en-US" dirty="0" smtClean="0">
                <a:solidFill>
                  <a:srgbClr val="FFC000"/>
                </a:solidFill>
              </a:rPr>
              <a:t>diseases: </a:t>
            </a:r>
            <a:r>
              <a:rPr lang="en-US" dirty="0"/>
              <a:t>diphtheria, whooping cough, tetanus, polio, tuberculosis, measles, and </a:t>
            </a:r>
            <a:r>
              <a:rPr lang="en-US" dirty="0" err="1"/>
              <a:t>Hep.B</a:t>
            </a:r>
            <a:r>
              <a:rPr lang="en-US" dirty="0"/>
              <a:t>.</a:t>
            </a:r>
          </a:p>
          <a:p>
            <a:pPr fontAlgn="ctr"/>
            <a:r>
              <a:rPr lang="en-US" dirty="0">
                <a:solidFill>
                  <a:srgbClr val="FF0000"/>
                </a:solidFill>
              </a:rPr>
              <a:t>Selected states</a:t>
            </a:r>
            <a:r>
              <a:rPr lang="en-US" dirty="0"/>
              <a:t>: </a:t>
            </a:r>
            <a:r>
              <a:rPr lang="en-US" dirty="0" err="1"/>
              <a:t>Jap.encp</a:t>
            </a:r>
            <a:r>
              <a:rPr lang="en-US" dirty="0"/>
              <a:t>., Influenza </a:t>
            </a:r>
            <a:r>
              <a:rPr lang="en-US" dirty="0" smtClean="0"/>
              <a:t>type-B</a:t>
            </a:r>
          </a:p>
          <a:p>
            <a:pPr marL="0" indent="0" fontAlgn="ctr">
              <a:buNone/>
            </a:pPr>
            <a:r>
              <a:rPr lang="en-US" u="sng" dirty="0" smtClean="0">
                <a:solidFill>
                  <a:srgbClr val="FFC000"/>
                </a:solidFill>
              </a:rPr>
              <a:t>2016 update: 4 new to be added</a:t>
            </a:r>
          </a:p>
          <a:p>
            <a:pPr fontAlgn="ctr"/>
            <a:r>
              <a:rPr lang="en-US" dirty="0" smtClean="0"/>
              <a:t>Rotavirus [</a:t>
            </a:r>
            <a:r>
              <a:rPr lang="en-US" dirty="0" err="1" smtClean="0"/>
              <a:t>diarrhoea</a:t>
            </a:r>
            <a:r>
              <a:rPr lang="en-US" dirty="0" smtClean="0"/>
              <a:t>]</a:t>
            </a:r>
          </a:p>
          <a:p>
            <a:pPr fontAlgn="ctr"/>
            <a:r>
              <a:rPr lang="en-US" dirty="0" smtClean="0"/>
              <a:t>inactivated </a:t>
            </a:r>
            <a:r>
              <a:rPr lang="en-US" dirty="0"/>
              <a:t>polio vaccine </a:t>
            </a:r>
            <a:r>
              <a:rPr lang="en-US" dirty="0" err="1"/>
              <a:t>biavalent</a:t>
            </a:r>
            <a:r>
              <a:rPr lang="en-US" dirty="0"/>
              <a:t> </a:t>
            </a:r>
            <a:r>
              <a:rPr lang="en-US" dirty="0" smtClean="0"/>
              <a:t>[WHO: </a:t>
            </a:r>
            <a:r>
              <a:rPr lang="en-US" strike="sngStrike" dirty="0" smtClean="0"/>
              <a:t>rare polio </a:t>
            </a:r>
            <a:r>
              <a:rPr lang="en-US" dirty="0" smtClean="0"/>
              <a:t>]</a:t>
            </a:r>
          </a:p>
          <a:p>
            <a:pPr fontAlgn="ctr"/>
            <a:r>
              <a:rPr lang="en-US" dirty="0" smtClean="0"/>
              <a:t>Japanese </a:t>
            </a:r>
            <a:r>
              <a:rPr lang="en-US" dirty="0"/>
              <a:t>Encephalitis </a:t>
            </a:r>
            <a:r>
              <a:rPr lang="en-US" dirty="0">
                <a:solidFill>
                  <a:srgbClr val="FFC000"/>
                </a:solidFill>
              </a:rPr>
              <a:t>for </a:t>
            </a:r>
            <a:r>
              <a:rPr lang="en-US" dirty="0" smtClean="0">
                <a:solidFill>
                  <a:srgbClr val="FFC000"/>
                </a:solidFill>
              </a:rPr>
              <a:t>adults</a:t>
            </a:r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measles </a:t>
            </a:r>
            <a:r>
              <a:rPr lang="en-US" dirty="0" smtClean="0">
                <a:solidFill>
                  <a:srgbClr val="FFC000"/>
                </a:solidFill>
              </a:rPr>
              <a:t>rubella &lt;NEXT SLIDE&gt;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Indradhanush</a:t>
            </a:r>
            <a:br>
              <a:rPr lang="en-US" dirty="0" smtClean="0"/>
            </a:br>
            <a:r>
              <a:rPr lang="en-US" dirty="0" smtClean="0"/>
              <a:t>by Health Ministry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Vaccination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14388883"/>
              </p:ext>
            </p:extLst>
          </p:nvPr>
        </p:nvGraphicFramePr>
        <p:xfrm>
          <a:off x="0" y="5910834"/>
          <a:ext cx="8997292" cy="815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843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/>
              <a:t>By, Health Ministry</a:t>
            </a:r>
          </a:p>
          <a:p>
            <a:pPr fontAlgn="ctr"/>
            <a:r>
              <a:rPr lang="en-US" dirty="0" smtClean="0"/>
              <a:t>Single vaccine  for two disease</a:t>
            </a:r>
          </a:p>
          <a:p>
            <a:pPr fontAlgn="ctr"/>
            <a:r>
              <a:rPr lang="en-US" dirty="0"/>
              <a:t>Target kids: 9 months to &lt;15 years.</a:t>
            </a:r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Measles</a:t>
            </a:r>
            <a:r>
              <a:rPr lang="en-US" dirty="0" smtClean="0"/>
              <a:t>: viral fever + skin rash.</a:t>
            </a:r>
          </a:p>
          <a:p>
            <a:pPr fontAlgn="ctr"/>
            <a:r>
              <a:rPr lang="en-US" dirty="0" smtClean="0">
                <a:solidFill>
                  <a:srgbClr val="FFC000"/>
                </a:solidFill>
              </a:rPr>
              <a:t>Rubella</a:t>
            </a:r>
            <a:r>
              <a:rPr lang="en-US" dirty="0" smtClean="0"/>
              <a:t>: “German Measles” </a:t>
            </a:r>
          </a:p>
          <a:p>
            <a:pPr lvl="1" fontAlgn="ctr"/>
            <a:r>
              <a:rPr lang="en-US" dirty="0" smtClean="0"/>
              <a:t>Mild infection. But in </a:t>
            </a:r>
            <a:r>
              <a:rPr lang="en-US" dirty="0"/>
              <a:t>pregnant women, it can cause CRS (congenital rubella syndrome</a:t>
            </a:r>
            <a:r>
              <a:rPr lang="en-US" dirty="0" smtClean="0"/>
              <a:t>)→ kids with </a:t>
            </a:r>
            <a:r>
              <a:rPr lang="en-US" dirty="0" err="1" smtClean="0"/>
              <a:t>eye,ear,heart</a:t>
            </a:r>
            <a:r>
              <a:rPr lang="en-US" dirty="0" smtClean="0"/>
              <a:t> defects.</a:t>
            </a:r>
          </a:p>
          <a:p>
            <a:pPr lvl="1" fontAlgn="ctr"/>
            <a:r>
              <a:rPr lang="en-US" dirty="0" smtClean="0"/>
              <a:t>So prevent ‘future’ generation from this.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2017, Feb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MR </a:t>
            </a:r>
            <a:br>
              <a:rPr lang="en-US" dirty="0" smtClean="0"/>
            </a:br>
            <a:r>
              <a:rPr lang="en-US" dirty="0" smtClean="0"/>
              <a:t>Measles Rubella campaign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Vaccination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545931"/>
            <a:ext cx="2305050" cy="201880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255640501"/>
              </p:ext>
            </p:extLst>
          </p:nvPr>
        </p:nvGraphicFramePr>
        <p:xfrm>
          <a:off x="0" y="5833528"/>
          <a:ext cx="8997292" cy="815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012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022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769333"/>
              </p:ext>
            </p:extLst>
          </p:nvPr>
        </p:nvGraphicFramePr>
        <p:xfrm>
          <a:off x="903591" y="621757"/>
          <a:ext cx="7055464" cy="5880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UNDP HDR-2016: [March 2017]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279" y="0"/>
            <a:ext cx="1690342" cy="3154363"/>
          </a:xfrm>
          <a:prstGeom prst="rect">
            <a:avLst/>
          </a:prstGeom>
        </p:spPr>
      </p:pic>
      <p:sp>
        <p:nvSpPr>
          <p:cNvPr id="2" name="Up Arrow Callout 1"/>
          <p:cNvSpPr/>
          <p:nvPr/>
        </p:nvSpPr>
        <p:spPr>
          <a:xfrm>
            <a:off x="903591" y="5818010"/>
            <a:ext cx="4591601" cy="600375"/>
          </a:xfrm>
          <a:prstGeom prst="up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Schemes for Women</a:t>
            </a:r>
            <a:endParaRPr lang="en-US" sz="2800" dirty="0"/>
          </a:p>
        </p:txBody>
      </p:sp>
      <p:sp>
        <p:nvSpPr>
          <p:cNvPr id="8" name="Down Arrow Callout 7"/>
          <p:cNvSpPr/>
          <p:nvPr/>
        </p:nvSpPr>
        <p:spPr>
          <a:xfrm>
            <a:off x="1991457" y="621757"/>
            <a:ext cx="5411665" cy="633811"/>
          </a:xfrm>
          <a:prstGeom prst="down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Health, Education, PH, Tribal related schemes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785339" y="5818009"/>
            <a:ext cx="3358661" cy="600376"/>
          </a:xfrm>
          <a:prstGeom prst="up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Poverty, Hunger schemes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200" y="3459170"/>
            <a:ext cx="5141800" cy="13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1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The salient feature(s) of </a:t>
            </a:r>
            <a:r>
              <a:rPr lang="en-US" sz="3200" dirty="0"/>
              <a:t>Pradhan Mantri </a:t>
            </a:r>
            <a:r>
              <a:rPr lang="en-US" sz="3200" dirty="0" err="1"/>
              <a:t>Matritva</a:t>
            </a:r>
            <a:r>
              <a:rPr lang="en-US" sz="3200" dirty="0"/>
              <a:t> </a:t>
            </a:r>
            <a:r>
              <a:rPr lang="en-US" sz="3200" dirty="0" err="1"/>
              <a:t>Sahyog</a:t>
            </a:r>
            <a:r>
              <a:rPr lang="en-US" sz="3200" dirty="0"/>
              <a:t> Yojana is / are: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/>
              <a:t>Provide Rs.6,000/- direct benefit transfer to all the pregnant women of India, irrespective of income or occupation status.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/>
              <a:t>Pregnant woman will be checked by a specialist, on 9</a:t>
            </a:r>
            <a:r>
              <a:rPr lang="en-US" sz="3200" baseline="30000" dirty="0"/>
              <a:t>th</a:t>
            </a:r>
            <a:r>
              <a:rPr lang="en-US" sz="3200" dirty="0"/>
              <a:t> of every month.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/>
              <a:t>Pregnant women will be given IFA tablets, Measles Rubella vaccine and tetanus vaccine.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/>
              <a:t>None of the above</a:t>
            </a:r>
            <a:r>
              <a:rPr lang="en-US" sz="320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998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190583"/>
              </p:ext>
            </p:extLst>
          </p:nvPr>
        </p:nvGraphicFramePr>
        <p:xfrm>
          <a:off x="153988" y="914400"/>
          <a:ext cx="8797925" cy="510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Infants and </a:t>
            </a:r>
            <a:r>
              <a:rPr lang="en-US" dirty="0" smtClean="0"/>
              <a:t>children: </a:t>
            </a:r>
            <a:r>
              <a:rPr lang="en-US" sz="3200" dirty="0"/>
              <a:t>Only MODI schemes we </a:t>
            </a:r>
            <a:r>
              <a:rPr lang="en-US" sz="3200" dirty="0" smtClean="0"/>
              <a:t>focus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80184168"/>
              </p:ext>
            </p:extLst>
          </p:nvPr>
        </p:nvGraphicFramePr>
        <p:xfrm>
          <a:off x="54304" y="5942330"/>
          <a:ext cx="8997292" cy="815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8922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4D2804-E51A-42E2-8600-D2D0C6DAF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74D2804-E51A-42E2-8600-D2D0C6DAF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26AAA8-7BAF-484A-970A-23D097540A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E426AAA8-7BAF-484A-970A-23D097540A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0B13C2-2CD6-41AB-82A0-54748FE0ED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C0B13C2-2CD6-41AB-82A0-54748FE0ED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473C58-8AB7-470C-8FE3-81E0FFDEA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F473C58-8AB7-470C-8FE3-81E0FFDEA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2150"/>
              </p:ext>
            </p:extLst>
          </p:nvPr>
        </p:nvGraphicFramePr>
        <p:xfrm>
          <a:off x="85060" y="606056"/>
          <a:ext cx="8797925" cy="331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3849"/>
            <a:ext cx="9144000" cy="512208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These two health </a:t>
            </a:r>
            <a:r>
              <a:rPr lang="en-US" sz="3200" dirty="0"/>
              <a:t>schemes are “Core Schemes”- 60-40| 90-10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558365"/>
              </p:ext>
            </p:extLst>
          </p:nvPr>
        </p:nvGraphicFramePr>
        <p:xfrm>
          <a:off x="173037" y="3852463"/>
          <a:ext cx="8797925" cy="2594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03470346"/>
              </p:ext>
            </p:extLst>
          </p:nvPr>
        </p:nvGraphicFramePr>
        <p:xfrm>
          <a:off x="73353" y="6039046"/>
          <a:ext cx="8997292" cy="815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413238" y="2277208"/>
            <a:ext cx="2584939" cy="1310054"/>
          </a:xfrm>
          <a:prstGeom prst="wedgeRectCallout">
            <a:avLst>
              <a:gd name="adj1" fmla="val 30903"/>
              <a:gd name="adj2" fmla="val -1180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 spend 2.5% of GDP [Inflation not adjusted]</a:t>
            </a:r>
          </a:p>
          <a:p>
            <a:pPr algn="ctr"/>
            <a:r>
              <a:rPr lang="en-US" sz="2000" dirty="0" smtClean="0"/>
              <a:t>Rs. 4,200 lakh cr!!</a:t>
            </a:r>
          </a:p>
          <a:p>
            <a:pPr algn="ctr"/>
            <a:r>
              <a:rPr lang="en-US" sz="2000" dirty="0" smtClean="0"/>
              <a:t>PPP + State Govt.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24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4CF015-2F94-4037-A1E5-5EEC62ADE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D4CF015-2F94-4037-A1E5-5EEC62ADE3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4FA379-48B9-4FEA-B0AB-C30A5D5F1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94FA379-48B9-4FEA-B0AB-C30A5D5F1F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609A0E-B941-46AA-9EA8-AB20B6447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A609A0E-B941-46AA-9EA8-AB20B6447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BDDB22-0D18-45DE-BAC9-2E7853DFC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2BDDB22-0D18-45DE-BAC9-2E7853DFC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38DF84-199C-4C48-9459-C562E2F71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F38DF84-199C-4C48-9459-C562E2F71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0A87BA-A56F-4A75-9AAB-369A62AB05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CD0A87BA-A56F-4A75-9AAB-369A62AB05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EF63D4-9DBB-40A5-A857-57D52F6B4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A1EF63D4-9DBB-40A5-A857-57D52F6B41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FD8D78-5208-4A7A-9012-4668EB965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FEFD8D78-5208-4A7A-9012-4668EB965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7" grpId="0">
        <p:bldSub>
          <a:bldDgm bld="one"/>
        </p:bldSub>
      </p:bldGraphic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Wellness centre&lt;- 1.5 lakh PHC</a:t>
            </a:r>
          </a:p>
          <a:p>
            <a:r>
              <a:rPr lang="en-US" dirty="0" err="1" smtClean="0"/>
              <a:t>Mahila</a:t>
            </a:r>
            <a:r>
              <a:rPr lang="en-US" dirty="0" smtClean="0"/>
              <a:t> Shakti Kendra @ICDS </a:t>
            </a:r>
            <a:r>
              <a:rPr lang="en-US" dirty="0" err="1" smtClean="0"/>
              <a:t>Anganwadis</a:t>
            </a:r>
            <a:r>
              <a:rPr lang="en-US" dirty="0" smtClean="0"/>
              <a:t>: one stop- vocation (Skill), vaccination to violence</a:t>
            </a:r>
          </a:p>
          <a:p>
            <a:r>
              <a:rPr lang="en-US" dirty="0" err="1" smtClean="0"/>
              <a:t>Preg</a:t>
            </a:r>
            <a:r>
              <a:rPr lang="en-US" dirty="0" smtClean="0"/>
              <a:t>. Women: 6k DBT IF institutionalized delivery and vaccination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Women, health, children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Budget 2017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09377" y="2768367"/>
          <a:ext cx="6096000" cy="3657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1719743" y="5266592"/>
            <a:ext cx="4376577" cy="10752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HW: lucent GK/ GS Manual: which is caused by what?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73615" y="1490663"/>
            <a:ext cx="4664345" cy="4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2015: SAKHI one stop centre  &lt;-</a:t>
            </a:r>
            <a:r>
              <a:rPr lang="en-US" sz="2000" dirty="0" err="1" smtClean="0"/>
              <a:t>Nirbhaya</a:t>
            </a:r>
            <a:r>
              <a:rPr lang="en-US" sz="2000" dirty="0" smtClean="0"/>
              <a:t> fund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3499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5" grpId="0">
        <p:bldAsOne/>
      </p:bldGraphic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Franklin Gothic Demi Cond" panose="020B0706030402020204" pitchFamily="34" charset="0"/>
              </a:rPr>
              <a:t>▲</a:t>
            </a:r>
            <a:r>
              <a:rPr lang="en-US" sz="3600" dirty="0" smtClean="0"/>
              <a:t>5k new P.G. seats / per year</a:t>
            </a:r>
          </a:p>
          <a:p>
            <a:r>
              <a:rPr lang="en-US" sz="3600" dirty="0" smtClean="0"/>
              <a:t>2 new AIIMS @Jharkhand and Gujarat </a:t>
            </a:r>
          </a:p>
          <a:p>
            <a:r>
              <a:rPr lang="en-US" sz="3600" dirty="0" smtClean="0"/>
              <a:t>DNB courses (Post-MBBS Diploma in National Board, under health ministry)  - these DNB courses will be rolled out in more hospitals both public and private.</a:t>
            </a:r>
          </a:p>
          <a:p>
            <a:r>
              <a:rPr lang="en-US" sz="3600" dirty="0" smtClean="0"/>
              <a:t>Amend D&amp;C Act for cheap drugs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Higher education?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Budget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0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615531"/>
            <a:ext cx="2317750" cy="205581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Chemical and Fertilizer ministry→ </a:t>
            </a:r>
            <a:r>
              <a:rPr lang="en-US" dirty="0"/>
              <a:t>Dept of </a:t>
            </a:r>
            <a:r>
              <a:rPr lang="en-US" dirty="0" smtClean="0"/>
              <a:t>pharmaceuticals</a:t>
            </a:r>
          </a:p>
          <a:p>
            <a:r>
              <a:rPr lang="en-US" dirty="0" smtClean="0"/>
              <a:t>~850 shops across India. “Jan </a:t>
            </a:r>
            <a:r>
              <a:rPr lang="en-US" dirty="0" err="1" smtClean="0"/>
              <a:t>Aushadhi</a:t>
            </a:r>
            <a:r>
              <a:rPr lang="en-US" dirty="0" smtClean="0"/>
              <a:t> Kendra”</a:t>
            </a:r>
          </a:p>
          <a:p>
            <a:r>
              <a:rPr lang="en-US" dirty="0" smtClean="0"/>
              <a:t>State has to give free space in District hospital. NGO, agency, individual can run shop.</a:t>
            </a:r>
          </a:p>
          <a:p>
            <a:r>
              <a:rPr lang="en-US" dirty="0"/>
              <a:t>BPPI (Bureau of Pharma Public Sector Undertakings of India</a:t>
            </a:r>
            <a:r>
              <a:rPr lang="en-US" dirty="0" smtClean="0"/>
              <a:t>)→ supply </a:t>
            </a:r>
            <a:r>
              <a:rPr lang="en-US" dirty="0" smtClean="0">
                <a:solidFill>
                  <a:srgbClr val="FFC000"/>
                </a:solidFill>
              </a:rPr>
              <a:t>Generic drugs </a:t>
            </a:r>
            <a:r>
              <a:rPr lang="en-US" dirty="0" smtClean="0"/>
              <a:t>to Jan </a:t>
            </a:r>
            <a:r>
              <a:rPr lang="en-US" dirty="0" err="1" smtClean="0"/>
              <a:t>Aushadhi</a:t>
            </a:r>
            <a:r>
              <a:rPr lang="en-US" dirty="0" smtClean="0"/>
              <a:t> Kendra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 Jan </a:t>
            </a:r>
            <a:r>
              <a:rPr lang="en-US" dirty="0" err="1" smtClean="0"/>
              <a:t>Aushadhi</a:t>
            </a:r>
            <a:r>
              <a:rPr lang="en-US" dirty="0" smtClean="0"/>
              <a:t> </a:t>
            </a:r>
            <a:r>
              <a:rPr lang="en-US" dirty="0" err="1" smtClean="0"/>
              <a:t>Pariyojana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Cheap drugs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0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743" y="3031119"/>
            <a:ext cx="1886213" cy="30484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1955: Essential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Commodities Act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→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Drug Price Control Order (DPCO) ’95 </a:t>
            </a:r>
          </a:p>
          <a:p>
            <a:pPr lvl="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1997: National Pharmaceutical Pricing Authority (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NPPA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under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 of Pharma under Min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of Chemical &amp;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Fertilizer. Executive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body, no act.</a:t>
            </a:r>
          </a:p>
          <a:p>
            <a:pPr lvl="0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anyone overcharging money on drugs, NPPA can recover with 15% interest, under 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DPCO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Pharma SAHI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DAAM [</a:t>
            </a:r>
            <a:r>
              <a:rPr lang="hi-IN" sz="24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गलत दाम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Portal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Pharma Jan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Samadhan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grievances 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-----</a:t>
            </a:r>
          </a:p>
          <a:p>
            <a:pPr lvl="0"/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National List of Essential Medicines, (NLEM) by Health Ministry </a:t>
            </a:r>
          </a:p>
          <a:p>
            <a:pPr lvl="0"/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National Pharmaceutical Pricing Policy for Market-Based Pricing (MBP)  [Ceiling prices are fixed by NPPA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].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NPPA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Drug price control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397977" y="6172200"/>
            <a:ext cx="774602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 Jan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Aushadi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PSU “generic” cheap drugs @govt shop, but 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about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pvt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companies → private medical store are looting @higher price?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4492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0" y="3408606"/>
          <a:ext cx="9179170" cy="3449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Stent issue?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585" y="804315"/>
            <a:ext cx="9144000" cy="26042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oronary </a:t>
            </a:r>
            <a:r>
              <a:rPr lang="en-US" sz="2400" dirty="0"/>
              <a:t>stent is a tube-shaped device placed in the </a:t>
            </a:r>
            <a:r>
              <a:rPr lang="en-US" sz="2400" dirty="0" smtClean="0"/>
              <a:t>arteries [</a:t>
            </a:r>
            <a:r>
              <a:rPr lang="hi-IN" sz="2400" dirty="0"/>
              <a:t>धमनियों</a:t>
            </a:r>
            <a:r>
              <a:rPr lang="en-US" sz="2400" dirty="0" smtClean="0"/>
              <a:t>] </a:t>
            </a:r>
            <a:r>
              <a:rPr lang="en-US" sz="2400" dirty="0"/>
              <a:t>that supply blood to the heart. </a:t>
            </a:r>
            <a:r>
              <a:rPr lang="en-US" sz="2400" dirty="0" smtClean="0"/>
              <a:t>2 types, private hospitals were doing loot bazaar.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Stent was added in </a:t>
            </a:r>
            <a:r>
              <a:rPr lang="en-US" sz="2400" dirty="0" smtClean="0">
                <a:solidFill>
                  <a:srgbClr val="FFC000"/>
                </a:solidFill>
              </a:rPr>
              <a:t>National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C000"/>
                </a:solidFill>
              </a:rPr>
              <a:t>List of Essential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rgbClr val="FFC000"/>
                </a:solidFill>
              </a:rPr>
              <a:t>Medicines</a:t>
            </a:r>
            <a:r>
              <a:rPr lang="en-US" sz="2400" dirty="0" smtClean="0"/>
              <a:t>= </a:t>
            </a:r>
            <a:r>
              <a:rPr lang="en-US" sz="2400" dirty="0" smtClean="0">
                <a:solidFill>
                  <a:srgbClr val="FFC000"/>
                </a:solidFill>
              </a:rPr>
              <a:t>NPPA</a:t>
            </a:r>
            <a:r>
              <a:rPr lang="en-US" sz="2400" dirty="0" smtClean="0"/>
              <a:t> can fix maximum prices.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But hospitals started charging extra for ‘surgery’. [just like highways are </a:t>
            </a:r>
            <a:r>
              <a:rPr lang="en-US" sz="2400" dirty="0" smtClean="0">
                <a:hlinkClick r:id="rId4"/>
              </a:rPr>
              <a:t>downgraded to “Local Roads” </a:t>
            </a:r>
            <a:r>
              <a:rPr lang="en-US" sz="2400" dirty="0" smtClean="0"/>
              <a:t>after SC Liquor ban.] </a:t>
            </a:r>
            <a:r>
              <a:rPr lang="en-US" sz="2400" strike="sngStrike" dirty="0" smtClean="0"/>
              <a:t>hence our HDI rank is 131</a:t>
            </a:r>
            <a:r>
              <a:rPr lang="en-US" sz="2400" strike="sngStrike" baseline="30000" dirty="0" smtClean="0"/>
              <a:t>st</a:t>
            </a:r>
            <a:r>
              <a:rPr lang="en-US" sz="2400" strike="sngStrike" dirty="0" smtClean="0"/>
              <a:t> because very short term vision and selfishness.</a:t>
            </a:r>
            <a:endParaRPr lang="en-US" sz="2400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6806" y="4062046"/>
            <a:ext cx="2048547" cy="15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6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749285"/>
            <a:ext cx="7886700" cy="35344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 #1: Human Development Index (HDI) for 2016</a:t>
            </a:r>
            <a:endParaRPr lang="en-US" dirty="0"/>
          </a:p>
        </p:txBody>
      </p:sp>
      <p:sp>
        <p:nvSpPr>
          <p:cNvPr id="7" name="Down Arrow Callout 6"/>
          <p:cNvSpPr/>
          <p:nvPr/>
        </p:nvSpPr>
        <p:spPr>
          <a:xfrm>
            <a:off x="628649" y="1192292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Paidaa</a:t>
            </a:r>
            <a:r>
              <a:rPr lang="en-US" sz="2700" dirty="0"/>
              <a:t> </a:t>
            </a:r>
            <a:r>
              <a:rPr lang="en-US" sz="2700" dirty="0" err="1"/>
              <a:t>Hotaa</a:t>
            </a:r>
            <a:endParaRPr lang="en-US" sz="2700" dirty="0"/>
          </a:p>
        </p:txBody>
      </p:sp>
      <p:sp>
        <p:nvSpPr>
          <p:cNvPr id="8" name="Down Arrow Callout 7"/>
          <p:cNvSpPr/>
          <p:nvPr/>
        </p:nvSpPr>
        <p:spPr>
          <a:xfrm>
            <a:off x="3763934" y="1192292"/>
            <a:ext cx="1840230" cy="662940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Padhtaa</a:t>
            </a:r>
            <a:endParaRPr lang="en-US" sz="2700" dirty="0"/>
          </a:p>
        </p:txBody>
      </p:sp>
      <p:sp>
        <p:nvSpPr>
          <p:cNvPr id="9" name="Down Arrow Callout 8"/>
          <p:cNvSpPr/>
          <p:nvPr/>
        </p:nvSpPr>
        <p:spPr>
          <a:xfrm>
            <a:off x="6675119" y="1192292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Paise</a:t>
            </a:r>
            <a:r>
              <a:rPr lang="en-US" sz="2700" dirty="0"/>
              <a:t> </a:t>
            </a:r>
            <a:r>
              <a:rPr lang="en-US" sz="2700" dirty="0" err="1"/>
              <a:t>Kamata</a:t>
            </a:r>
            <a:endParaRPr lang="en-US" sz="2700" dirty="0"/>
          </a:p>
        </p:txBody>
      </p:sp>
      <p:sp>
        <p:nvSpPr>
          <p:cNvPr id="2" name="Up Arrow Callout 1"/>
          <p:cNvSpPr/>
          <p:nvPr/>
        </p:nvSpPr>
        <p:spPr>
          <a:xfrm>
            <a:off x="-26670" y="4065270"/>
            <a:ext cx="2870835" cy="1775460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 Cond" panose="020B0606030402020204" pitchFamily="34" charset="0"/>
              </a:rPr>
              <a:t>to live a long and healthy life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3067050" y="4065270"/>
            <a:ext cx="2870835" cy="1775460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400" dirty="0">
                <a:latin typeface="Franklin Gothic Medium Cond" panose="020B0606030402020204" pitchFamily="34" charset="0"/>
              </a:rPr>
              <a:t>to be educated and knowledgeable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6273165" y="4065270"/>
            <a:ext cx="2870835" cy="1775460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400" dirty="0">
                <a:latin typeface="Franklin Gothic Medium Cond" panose="020B0606030402020204" pitchFamily="34" charset="0"/>
              </a:rPr>
              <a:t>to enjoy a decent economic standard of living.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8" y="2153269"/>
            <a:ext cx="2763968" cy="286669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311" y="4953000"/>
            <a:ext cx="2763968" cy="7419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Life expectancy @Birth</a:t>
            </a:r>
          </a:p>
          <a:p>
            <a:pPr algn="ctr"/>
            <a:r>
              <a:rPr lang="en-US" sz="2400" dirty="0" smtClean="0"/>
              <a:t>68.3 </a:t>
            </a:r>
            <a:r>
              <a:rPr lang="en-US" sz="2400" dirty="0"/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374388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281329"/>
              </p:ext>
            </p:extLst>
          </p:nvPr>
        </p:nvGraphicFramePr>
        <p:xfrm>
          <a:off x="153988" y="914399"/>
          <a:ext cx="8797925" cy="5855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Education: HRD Ministry: “CORE SCHEMES” (60-40-90-10)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8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A91933-67E3-4401-BBD6-3EEB5464A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A91933-67E3-4401-BBD6-3EEB5464A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4075E3-70FC-44D5-9D5F-49200875B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E4075E3-70FC-44D5-9D5F-49200875B7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017B7B-E618-4A66-8D9C-33F882D67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4017B7B-E618-4A66-8D9C-33F882D67C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C8C2FE-2022-461A-BEBB-24A8888F9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04C8C2FE-2022-461A-BEBB-24A8888F9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85CE9A-F45A-4CF1-8442-7EB49B2BF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FA85CE9A-F45A-4CF1-8442-7EB49B2BF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32796F-3075-4088-BBA0-F61F074AB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5632796F-3075-4088-BBA0-F61F074AB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1944: </a:t>
            </a:r>
            <a:r>
              <a:rPr lang="en-US" dirty="0" err="1" smtClean="0"/>
              <a:t>Brettonwoods</a:t>
            </a:r>
            <a:r>
              <a:rPr lang="en-US" dirty="0" smtClean="0"/>
              <a:t>, USA: 1) IMF 2) World Bank 3) GATT-&gt;WTO.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1945</a:t>
            </a:r>
            <a:r>
              <a:rPr lang="en-US" dirty="0" smtClean="0"/>
              <a:t>:</a:t>
            </a:r>
            <a:r>
              <a:rPr lang="en-US" dirty="0"/>
              <a:t> San Francisco Conference </a:t>
            </a:r>
            <a:r>
              <a:rPr lang="en-US" dirty="0" smtClean="0"/>
              <a:t>: United Nations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940408"/>
              </p:ext>
            </p:extLst>
          </p:nvPr>
        </p:nvGraphicFramePr>
        <p:xfrm>
          <a:off x="-547320" y="967154"/>
          <a:ext cx="5222629" cy="5547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rved Left Arrow 4"/>
          <p:cNvSpPr/>
          <p:nvPr/>
        </p:nvSpPr>
        <p:spPr>
          <a:xfrm>
            <a:off x="3963132" y="1134208"/>
            <a:ext cx="802297" cy="1019545"/>
          </a:xfrm>
          <a:prstGeom prst="curved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 rot="343504">
            <a:off x="4022567" y="2175267"/>
            <a:ext cx="786911" cy="1230923"/>
          </a:xfrm>
          <a:prstGeom prst="curved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5430" y="967154"/>
            <a:ext cx="4378570" cy="22332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SC: selects UN Secretary General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GA: Appoints, 5 years</a:t>
            </a:r>
            <a:r>
              <a:rPr lang="en-US" sz="2000" dirty="0"/>
              <a:t>. </a:t>
            </a:r>
            <a:r>
              <a:rPr lang="en-US" sz="2000" dirty="0" smtClean="0"/>
              <a:t>[Informally: 2 terms, regional rotation]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Portugal’s</a:t>
            </a:r>
            <a:r>
              <a:rPr lang="en-US" sz="2000" dirty="0"/>
              <a:t> </a:t>
            </a:r>
            <a:r>
              <a:rPr lang="en-US" sz="2000" dirty="0" smtClean="0"/>
              <a:t>ex-PM </a:t>
            </a:r>
            <a:r>
              <a:rPr lang="en-US" sz="2000" dirty="0">
                <a:solidFill>
                  <a:srgbClr val="C00000"/>
                </a:solidFill>
              </a:rPr>
              <a:t>Antonio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C00000"/>
                </a:solidFill>
              </a:rPr>
              <a:t>Guterres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replaced </a:t>
            </a:r>
            <a:r>
              <a:rPr lang="en-US" sz="2000" dirty="0"/>
              <a:t>Ban Ki Moon (S.Korea) as ninth UN secretary general from 1/1/2017</a:t>
            </a:r>
            <a:r>
              <a:rPr lang="en-US" sz="2000" dirty="0" smtClean="0"/>
              <a:t>. no woman so far. </a:t>
            </a:r>
            <a:r>
              <a:rPr lang="en-US" sz="2000" dirty="0" err="1" smtClean="0"/>
              <a:t>Fn</a:t>
            </a:r>
            <a:r>
              <a:rPr lang="en-US" sz="2000" dirty="0" smtClean="0"/>
              <a:t> in </a:t>
            </a:r>
            <a:r>
              <a:rPr lang="en-US" sz="2000" dirty="0" smtClean="0">
                <a:hlinkClick r:id="rId8"/>
              </a:rPr>
              <a:t>this article</a:t>
            </a:r>
            <a:endParaRPr lang="en-US" sz="20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77843550"/>
              </p:ext>
            </p:extLst>
          </p:nvPr>
        </p:nvGraphicFramePr>
        <p:xfrm>
          <a:off x="4149968" y="3384676"/>
          <a:ext cx="4897316" cy="275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Up Arrow Callout 8"/>
          <p:cNvSpPr/>
          <p:nvPr/>
        </p:nvSpPr>
        <p:spPr>
          <a:xfrm>
            <a:off x="4571999" y="6031523"/>
            <a:ext cx="4475285" cy="65063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sit @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Hague,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Netherlands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9715" y="5697415"/>
            <a:ext cx="3015762" cy="984739"/>
          </a:xfrm>
          <a:prstGeom prst="rect">
            <a:avLst/>
          </a:prstGeom>
          <a:solidFill>
            <a:srgbClr val="1B181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39715" y="3592886"/>
            <a:ext cx="3015762" cy="2073756"/>
          </a:xfrm>
          <a:prstGeom prst="rect">
            <a:avLst/>
          </a:prstGeom>
          <a:solidFill>
            <a:srgbClr val="1B181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0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7444CCF-1022-4BDD-8524-443B9A9C2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F7444CCF-1022-4BDD-8524-443B9A9C2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BA09683-C79C-4E20-893F-255BC96BB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FBA09683-C79C-4E20-893F-255BC96BB2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5C3A7E-12E6-4C50-BC78-95E84D7C6C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2E5C3A7E-12E6-4C50-BC78-95E84D7C6C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3D10FC-11FD-4358-9773-CFE51D2CF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533D10FC-11FD-4358-9773-CFE51D2CF0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E81292D-3760-45E5-87F2-FC9481E5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graphicEl>
                                              <a:dgm id="{4E81292D-3760-45E5-87F2-FC9481E54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0ADB2F-D6AB-467B-B047-7FB9C7B77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graphicEl>
                                              <a:dgm id="{090ADB2F-D6AB-467B-B047-7FB9C7B77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Graphic spid="8" grpId="0">
        <p:bldSub>
          <a:bldDgm bld="one"/>
        </p:bldSub>
      </p:bldGraphic>
      <p:bldP spid="9" grpId="0" animBg="1"/>
      <p:bldP spid="10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01626"/>
              </p:ext>
            </p:extLst>
          </p:nvPr>
        </p:nvGraphicFramePr>
        <p:xfrm>
          <a:off x="153988" y="914400"/>
          <a:ext cx="8797925" cy="5732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Education: HRD Ministry: “CORE SCHEMES” (60409010)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5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A91933-67E3-4401-BBD6-3EEB5464A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A91933-67E3-4401-BBD6-3EEB5464A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4075E3-70FC-44D5-9D5F-49200875B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E4075E3-70FC-44D5-9D5F-49200875B7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4F617E-D2E2-46F3-A511-44032B7E4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C4F617E-D2E2-46F3-A511-44032B7E4A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A6B136-1645-4662-9FAD-494E709E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CA6B136-1645-4662-9FAD-494E709EB1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10079A-E905-4DD7-AA9A-713CB12DD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A10079A-E905-4DD7-AA9A-713CB12DDC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BEE79E-E2E5-464A-A420-7D75E01F3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67BEE79E-E2E5-464A-A420-7D75E01F3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854920"/>
              </p:ext>
            </p:extLst>
          </p:nvPr>
        </p:nvGraphicFramePr>
        <p:xfrm>
          <a:off x="0" y="723207"/>
          <a:ext cx="9144000" cy="5906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Education: ICT, E-governance, Distance learning?</a:t>
            </a:r>
            <a:r>
              <a:rPr lang="hi-IN" dirty="0" smtClean="0"/>
              <a:t> </a:t>
            </a:r>
            <a:endParaRPr lang="en-US" dirty="0"/>
          </a:p>
        </p:txBody>
      </p:sp>
      <p:sp>
        <p:nvSpPr>
          <p:cNvPr id="2" name="Flowchart: Process 1"/>
          <p:cNvSpPr/>
          <p:nvPr/>
        </p:nvSpPr>
        <p:spPr>
          <a:xfrm>
            <a:off x="202223" y="3464169"/>
            <a:ext cx="8845062" cy="474785"/>
          </a:xfrm>
          <a:prstGeom prst="flowChartProces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Recall: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BHIM-NPCi,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MADAD-MEA,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Urja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Mittra</a:t>
            </a:r>
            <a:r>
              <a:rPr lang="hi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-II (Power Min) ; Pharma SAHI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Daam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(NPPA)</a:t>
            </a:r>
          </a:p>
        </p:txBody>
      </p:sp>
    </p:spTree>
    <p:extLst>
      <p:ext uri="{BB962C8B-B14F-4D97-AF65-F5344CB8AC3E}">
        <p14:creationId xmlns:p14="http://schemas.microsoft.com/office/powerpoint/2010/main" val="6238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A91933-67E3-4401-BBD6-3EEB5464A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7A91933-67E3-4401-BBD6-3EEB5464A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4075E3-70FC-44D5-9D5F-49200875B7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E4075E3-70FC-44D5-9D5F-49200875B7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104BFE-AAF8-4926-9868-59F13C543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A104BFE-AAF8-4926-9868-59F13C543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189634-1D4B-4E36-A27D-CD118B9741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9189634-1D4B-4E36-A27D-CD118B9741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Statutory bodies for higher education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2941"/>
            <a:ext cx="9146129" cy="4124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0591"/>
            <a:ext cx="9144000" cy="12442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9" name="Flowchart: Process 8"/>
          <p:cNvSpPr/>
          <p:nvPr/>
        </p:nvSpPr>
        <p:spPr>
          <a:xfrm>
            <a:off x="1160584" y="5934807"/>
            <a:ext cx="7983416" cy="923193"/>
          </a:xfrm>
          <a:prstGeom prst="flowChart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 err="1"/>
              <a:t>FinMin</a:t>
            </a:r>
            <a:r>
              <a:rPr lang="en-US" dirty="0"/>
              <a:t> didn’t do “</a:t>
            </a:r>
            <a:r>
              <a:rPr lang="en-US" dirty="0" err="1"/>
              <a:t>Hushiyaari</a:t>
            </a:r>
            <a:r>
              <a:rPr lang="en-US" dirty="0"/>
              <a:t>” against RBI Governor, then MUDRA large </a:t>
            </a:r>
            <a:r>
              <a:rPr lang="en-US" dirty="0" smtClean="0"/>
              <a:t>spread !?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JNU didn’t do </a:t>
            </a:r>
            <a:r>
              <a:rPr lang="en-US" dirty="0" smtClean="0"/>
              <a:t>Anti-Modi </a:t>
            </a:r>
            <a:r>
              <a:rPr lang="en-US" dirty="0"/>
              <a:t>sloganeering, then </a:t>
            </a:r>
            <a:r>
              <a:rPr lang="en-US" dirty="0" smtClean="0"/>
              <a:t>UGC would have tightened?! </a:t>
            </a:r>
            <a:endParaRPr lang="en-US" dirty="0"/>
          </a:p>
          <a:p>
            <a:r>
              <a:rPr lang="en-US" dirty="0"/>
              <a:t>Lesson: one </a:t>
            </a:r>
            <a:r>
              <a:rPr lang="en-US" dirty="0" err="1"/>
              <a:t>shd</a:t>
            </a:r>
            <a:r>
              <a:rPr lang="en-US" dirty="0"/>
              <a:t> not do ‘</a:t>
            </a:r>
            <a:r>
              <a:rPr lang="en-US" dirty="0" err="1"/>
              <a:t>hushiyaari</a:t>
            </a:r>
            <a:r>
              <a:rPr lang="en-US" dirty="0"/>
              <a:t>’ in front of </a:t>
            </a:r>
            <a:r>
              <a:rPr lang="en-US" dirty="0" smtClean="0"/>
              <a:t>those with administrative power. (GSM4)</a:t>
            </a:r>
            <a:endParaRPr lang="en-US" dirty="0"/>
          </a:p>
        </p:txBody>
      </p:sp>
      <p:sp>
        <p:nvSpPr>
          <p:cNvPr id="10" name="Flowchart: Process 9"/>
          <p:cNvSpPr/>
          <p:nvPr/>
        </p:nvSpPr>
        <p:spPr>
          <a:xfrm>
            <a:off x="254977" y="2576146"/>
            <a:ext cx="4853354" cy="1582616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Exact years not important.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both are statutory. But UGC is ‘bigger org’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“NAAC” accreditation: UGC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National institutional ranking framework: HRD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320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00" y="644265"/>
            <a:ext cx="4388461" cy="2021594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857332"/>
              </p:ext>
            </p:extLst>
          </p:nvPr>
        </p:nvGraphicFramePr>
        <p:xfrm>
          <a:off x="153988" y="2391508"/>
          <a:ext cx="8849335" cy="420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IIM bill 2017 and autonomy? 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0" y="2514600"/>
            <a:ext cx="6708531" cy="1186962"/>
          </a:xfrm>
          <a:prstGeom prst="wedgeRectCallout">
            <a:avLst>
              <a:gd name="adj1" fmla="val 57401"/>
              <a:gd name="adj2" fmla="val 2889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But 20 IIMs are ‘registered societies’. </a:t>
            </a:r>
          </a:p>
          <a:p>
            <a:r>
              <a:rPr lang="en-US" sz="2000" dirty="0" smtClean="0"/>
              <a:t>So PG Diploma &amp; Fellow certificates. IIM Bill 2017 puts them here…so they can award degree (+ many other features)</a:t>
            </a:r>
          </a:p>
        </p:txBody>
      </p:sp>
    </p:spTree>
    <p:extLst>
      <p:ext uri="{BB962C8B-B14F-4D97-AF65-F5344CB8AC3E}">
        <p14:creationId xmlns:p14="http://schemas.microsoft.com/office/powerpoint/2010/main" val="209013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21818"/>
            <a:ext cx="7886700" cy="3534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510"/>
            <a:ext cx="2763968" cy="28666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898886"/>
            <a:ext cx="2763968" cy="7419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Life expectancy @Birth</a:t>
            </a:r>
          </a:p>
          <a:p>
            <a:pPr algn="ctr"/>
            <a:r>
              <a:rPr lang="en-US" sz="2400" dirty="0" smtClean="0"/>
              <a:t>68.3 </a:t>
            </a:r>
            <a:r>
              <a:rPr lang="en-US" sz="2400" dirty="0"/>
              <a:t>years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2271" y="1679860"/>
            <a:ext cx="4028412" cy="2438052"/>
          </a:xfrm>
          <a:prstGeom prst="rect">
            <a:avLst/>
          </a:prstGeom>
        </p:spPr>
      </p:pic>
      <p:sp>
        <p:nvSpPr>
          <p:cNvPr id="11" name="Speech Bubble: Rectangle 10"/>
          <p:cNvSpPr/>
          <p:nvPr/>
        </p:nvSpPr>
        <p:spPr>
          <a:xfrm>
            <a:off x="2900786" y="1065889"/>
            <a:ext cx="3480093" cy="938434"/>
          </a:xfrm>
          <a:prstGeom prst="wedgeRectCallout">
            <a:avLst>
              <a:gd name="adj1" fmla="val 50618"/>
              <a:gd name="adj2" fmla="val 82770"/>
            </a:avLst>
          </a:prstGeom>
          <a:solidFill>
            <a:schemeClr val="accent2"/>
          </a:solidFill>
          <a:ln w="28575">
            <a:solidFill>
              <a:srgbClr val="FFC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Expected years of schooling: 11.7</a:t>
            </a:r>
          </a:p>
        </p:txBody>
      </p:sp>
      <p:sp>
        <p:nvSpPr>
          <p:cNvPr id="12" name="Speech Bubble: Rectangle 11"/>
          <p:cNvSpPr/>
          <p:nvPr/>
        </p:nvSpPr>
        <p:spPr>
          <a:xfrm>
            <a:off x="2191962" y="4033809"/>
            <a:ext cx="4071201" cy="526993"/>
          </a:xfrm>
          <a:prstGeom prst="wedgeRectCallout">
            <a:avLst>
              <a:gd name="adj1" fmla="val -5791"/>
              <a:gd name="adj2" fmla="val -98311"/>
            </a:avLst>
          </a:prstGeom>
          <a:solidFill>
            <a:schemeClr val="accent2"/>
          </a:solidFill>
          <a:ln w="28575">
            <a:solidFill>
              <a:srgbClr val="FFC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Mean years of schooling: </a:t>
            </a:r>
            <a:r>
              <a:rPr lang="en-US" sz="2800" dirty="0" smtClean="0"/>
              <a:t>6.3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2167" y="928994"/>
            <a:ext cx="2091833" cy="2533843"/>
          </a:xfrm>
          <a:prstGeom prst="rect">
            <a:avLst/>
          </a:prstGeom>
        </p:spPr>
      </p:pic>
      <p:sp>
        <p:nvSpPr>
          <p:cNvPr id="14" name="Speech Bubble: Rectangle 13"/>
          <p:cNvSpPr/>
          <p:nvPr/>
        </p:nvSpPr>
        <p:spPr>
          <a:xfrm>
            <a:off x="6461466" y="3430233"/>
            <a:ext cx="2763120" cy="768927"/>
          </a:xfrm>
          <a:prstGeom prst="wedgeRectCallout">
            <a:avLst>
              <a:gd name="adj1" fmla="val -5791"/>
              <a:gd name="adj2" fmla="val -111824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GNI per capita (PPP-2011)</a:t>
            </a:r>
          </a:p>
          <a:p>
            <a:pPr algn="ctr"/>
            <a:r>
              <a:rPr lang="en-US" sz="2000" dirty="0"/>
              <a:t>$</a:t>
            </a:r>
            <a:r>
              <a:rPr lang="en-US" sz="2000" dirty="0" smtClean="0"/>
              <a:t>5663</a:t>
            </a:r>
            <a:endParaRPr lang="en-US" sz="2000" dirty="0"/>
          </a:p>
        </p:txBody>
      </p:sp>
      <p:sp>
        <p:nvSpPr>
          <p:cNvPr id="16" name="Down Arrow Callout 6"/>
          <p:cNvSpPr/>
          <p:nvPr/>
        </p:nvSpPr>
        <p:spPr>
          <a:xfrm>
            <a:off x="711763" y="170629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Paidaa</a:t>
            </a:r>
            <a:r>
              <a:rPr lang="en-US" sz="2700" dirty="0"/>
              <a:t> </a:t>
            </a:r>
            <a:r>
              <a:rPr lang="en-US" sz="2700" dirty="0" err="1"/>
              <a:t>Hotaa</a:t>
            </a:r>
            <a:endParaRPr lang="en-US" sz="2700" dirty="0"/>
          </a:p>
        </p:txBody>
      </p:sp>
      <p:sp>
        <p:nvSpPr>
          <p:cNvPr id="17" name="Down Arrow Callout 7"/>
          <p:cNvSpPr/>
          <p:nvPr/>
        </p:nvSpPr>
        <p:spPr>
          <a:xfrm>
            <a:off x="3847048" y="170629"/>
            <a:ext cx="1840230" cy="662940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Padhtaa</a:t>
            </a:r>
            <a:endParaRPr lang="en-US" sz="2700" dirty="0"/>
          </a:p>
        </p:txBody>
      </p:sp>
      <p:sp>
        <p:nvSpPr>
          <p:cNvPr id="18" name="Down Arrow Callout 8"/>
          <p:cNvSpPr/>
          <p:nvPr/>
        </p:nvSpPr>
        <p:spPr>
          <a:xfrm>
            <a:off x="6758233" y="170629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Paise</a:t>
            </a:r>
            <a:r>
              <a:rPr lang="en-US" sz="2700" dirty="0"/>
              <a:t> </a:t>
            </a:r>
            <a:r>
              <a:rPr lang="en-US" sz="2700" dirty="0" err="1"/>
              <a:t>Kamata</a:t>
            </a:r>
            <a:endParaRPr lang="en-US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81131" y="4560802"/>
                <a:ext cx="4704227" cy="460639"/>
              </a:xfrm>
              <a:prstGeom prst="rect">
                <a:avLst/>
              </a:prstGeom>
              <a:solidFill>
                <a:srgbClr val="9F293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𝐸𝑑𝑢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𝑖𝑛𝑑𝑒𝑥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= 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11.7/18+6.3/15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.535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31" y="4560802"/>
                <a:ext cx="4704227" cy="460639"/>
              </a:xfrm>
              <a:prstGeom prst="rect">
                <a:avLst/>
              </a:prstGeom>
              <a:blipFill>
                <a:blip r:embed="rId7"/>
                <a:stretch>
                  <a:fillRect t="-13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9289" y="5087795"/>
                <a:ext cx="8523887" cy="1443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𝐻𝐷𝐼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𝑙𝑖𝑓𝑒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𝐸𝑑𝑢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𝑖𝑛𝑐𝑜𝑚𝑒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= </m:t>
                      </m:r>
                      <m:rad>
                        <m:ra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0.74∗0.535∗0.609</m:t>
                          </m:r>
                        </m:e>
                      </m:ra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𝑔𝑒𝑜𝑚𝑒𝑡𝑟𝑖𝑐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=0.624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𝐼𝑛𝑑𝑖𝑎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89" y="5087795"/>
                <a:ext cx="8523887" cy="14430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1269" y="4151417"/>
            <a:ext cx="2181346" cy="699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91" y="3640822"/>
            <a:ext cx="1466074" cy="8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  <p:bldP spid="2" grpId="0" animBg="1"/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UNDP 2016 report: Human Development index (0-1)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083975"/>
              </p:ext>
            </p:extLst>
          </p:nvPr>
        </p:nvGraphicFramePr>
        <p:xfrm>
          <a:off x="-399928" y="662730"/>
          <a:ext cx="8990012" cy="6195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7429500" y="662730"/>
            <a:ext cx="1714500" cy="12660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 most bogus among BRICS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3399" y="4141177"/>
            <a:ext cx="1530601" cy="11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7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68170A-5443-4BB3-8BA9-B661B898F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468170A-5443-4BB3-8BA9-B661B898FF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F3A71C-0A40-446A-9927-997A80C9A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7F3A71C-0A40-446A-9927-997A80C9A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B442C1-2388-4FEA-A8B5-6AF644062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9B442C1-2388-4FEA-A8B5-6AF6440629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6834E5-2F93-4AB8-8E5C-B73CA226F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56834E5-2F93-4AB8-8E5C-B73CA226F8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45D3C3-A4F6-483B-9978-D655BCEFF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745D3C3-A4F6-483B-9978-D655BCEFFF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4D7E25-33FA-4EA7-B00E-09320C7CB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154D7E25-33FA-4EA7-B00E-09320C7CBA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7E0709-559A-42DD-827C-B54480B3FE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E97E0709-559A-42DD-827C-B54480B3FE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4A886E-BE95-4C0C-BFD5-46C85B0C3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D14A886E-BE95-4C0C-BFD5-46C85B0C3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econweb.com/texts/current/Mansions/Lorenz-equality-ani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90016"/>
            <a:ext cx="5157216" cy="436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econweb.com/texts/current/Mansions/Lorenz-compare-ani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0683" y="690016"/>
            <a:ext cx="5003317" cy="436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94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HDI: </a:t>
            </a:r>
            <a:r>
              <a:rPr lang="en-US" dirty="0" err="1" smtClean="0"/>
              <a:t>Rus</a:t>
            </a:r>
            <a:r>
              <a:rPr lang="en-US" dirty="0" smtClean="0"/>
              <a:t>&gt; India &gt; CAR. But possible </a:t>
            </a:r>
            <a:r>
              <a:rPr lang="en-US" b="1" dirty="0" err="1"/>
              <a:t>Lutyens</a:t>
            </a:r>
            <a:r>
              <a:rPr lang="en-US" b="1" dirty="0"/>
              <a:t>' </a:t>
            </a:r>
            <a:r>
              <a:rPr lang="en-US" b="1" dirty="0" smtClean="0"/>
              <a:t>Delhi</a:t>
            </a:r>
            <a:r>
              <a:rPr lang="en-US" dirty="0" smtClean="0"/>
              <a:t>&gt;&gt; Russia</a:t>
            </a:r>
            <a:br>
              <a:rPr lang="en-US" dirty="0" smtClean="0"/>
            </a:br>
            <a:r>
              <a:rPr lang="en-US" dirty="0" smtClean="0"/>
              <a:t>parts of MP, Odisha &lt;&lt; CAR. So….Gini </a:t>
            </a:r>
            <a:r>
              <a:rPr lang="en-US" dirty="0"/>
              <a:t>coefficient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3969" y="5042118"/>
            <a:ext cx="7280031" cy="1815882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Richest 10% own 90% of wealth.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Italian statistician </a:t>
            </a:r>
            <a:r>
              <a:rPr lang="en-US" sz="2800" dirty="0" err="1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Corrado</a:t>
            </a:r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 Gini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Formula not imp: 0= equal; 1 = most unequal.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India: 34% (2013), World Bank</a:t>
            </a:r>
            <a:endParaRPr lang="en-US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Flowchart: Process 1"/>
          <p:cNvSpPr/>
          <p:nvPr/>
        </p:nvSpPr>
        <p:spPr>
          <a:xfrm>
            <a:off x="0" y="5055460"/>
            <a:ext cx="1740877" cy="12837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Once this was asked in CDS/CAPF. Hence concept imp.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7433930" y="2883877"/>
            <a:ext cx="1217701" cy="8704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Lorenz curve</a:t>
            </a:r>
          </a:p>
        </p:txBody>
      </p:sp>
    </p:spTree>
    <p:extLst>
      <p:ext uri="{BB962C8B-B14F-4D97-AF65-F5344CB8AC3E}">
        <p14:creationId xmlns:p14="http://schemas.microsoft.com/office/powerpoint/2010/main" val="309473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‘92</a:t>
            </a:r>
            <a:r>
              <a:rPr lang="en-US" sz="2400" dirty="0" smtClean="0"/>
              <a:t>: PRI/ULB </a:t>
            </a:r>
            <a:r>
              <a:rPr lang="en-US" sz="2400" dirty="0"/>
              <a:t>functions: “look after handicaps and retards</a:t>
            </a:r>
            <a:r>
              <a:rPr lang="en-US" sz="2400" dirty="0" smtClean="0"/>
              <a:t>.” &lt;retard is ‘insensitive’ word but it’s given in the Constitution.&gt;</a:t>
            </a:r>
            <a:endParaRPr lang="en-US" sz="2400" dirty="0"/>
          </a:p>
          <a:p>
            <a:r>
              <a:rPr lang="en-US" sz="2400" dirty="0" smtClean="0">
                <a:solidFill>
                  <a:srgbClr val="FFC000"/>
                </a:solidFill>
              </a:rPr>
              <a:t>’95</a:t>
            </a:r>
            <a:r>
              <a:rPr lang="en-US" sz="2400" dirty="0"/>
              <a:t>: </a:t>
            </a:r>
            <a:r>
              <a:rPr lang="en-US" sz="2400" dirty="0" err="1"/>
              <a:t>PwD</a:t>
            </a:r>
            <a:r>
              <a:rPr lang="en-US" sz="2400" dirty="0"/>
              <a:t> Act=&gt; Chief </a:t>
            </a:r>
            <a:r>
              <a:rPr lang="en-US" sz="2400" dirty="0" smtClean="0"/>
              <a:t>commissioner. </a:t>
            </a:r>
            <a:r>
              <a:rPr lang="en-US" sz="2400" dirty="0">
                <a:solidFill>
                  <a:srgbClr val="FFC000"/>
                </a:solidFill>
              </a:rPr>
              <a:t>40%/&gt; </a:t>
            </a:r>
            <a:r>
              <a:rPr lang="en-US" sz="2400" dirty="0"/>
              <a:t>disability | Mental </a:t>
            </a:r>
            <a:r>
              <a:rPr lang="en-US" sz="2400" dirty="0" smtClean="0"/>
              <a:t>counted</a:t>
            </a:r>
            <a:endParaRPr lang="en-US" sz="2400" dirty="0"/>
          </a:p>
          <a:p>
            <a:pPr lvl="0"/>
            <a:r>
              <a:rPr lang="en-US" sz="2400" dirty="0" smtClean="0">
                <a:solidFill>
                  <a:srgbClr val="FFC000"/>
                </a:solidFill>
              </a:rPr>
              <a:t>2006: </a:t>
            </a:r>
            <a:r>
              <a:rPr lang="en-US" sz="2400" dirty="0" smtClean="0"/>
              <a:t>UN convention so, </a:t>
            </a:r>
            <a:r>
              <a:rPr lang="en-US" sz="2400" dirty="0" smtClean="0">
                <a:solidFill>
                  <a:srgbClr val="FFC000"/>
                </a:solidFill>
              </a:rPr>
              <a:t>2016’s </a:t>
            </a:r>
            <a:r>
              <a:rPr lang="en-US" sz="2400" dirty="0" smtClean="0"/>
              <a:t>rights of persons with disability act replaced </a:t>
            </a:r>
            <a:r>
              <a:rPr lang="en-US" sz="2400" strike="sngStrike" dirty="0" smtClean="0"/>
              <a:t>95’s </a:t>
            </a:r>
            <a:r>
              <a:rPr lang="en-US" sz="2400" strike="sngStrike" dirty="0" err="1" smtClean="0"/>
              <a:t>PwD</a:t>
            </a:r>
            <a:r>
              <a:rPr lang="en-US" sz="2400" strike="sngStrike" dirty="0" smtClean="0"/>
              <a:t> act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strike="sngStrike" dirty="0" smtClean="0"/>
              <a:t>7 </a:t>
            </a:r>
            <a:r>
              <a:rPr lang="en-US" sz="2400" dirty="0" smtClean="0"/>
              <a:t> 21 categories: Leprosy Cured, </a:t>
            </a:r>
            <a:r>
              <a:rPr lang="en-US" sz="2400" dirty="0" smtClean="0">
                <a:solidFill>
                  <a:srgbClr val="FFC000"/>
                </a:solidFill>
              </a:rPr>
              <a:t>Acid Attack Victim.</a:t>
            </a:r>
          </a:p>
          <a:p>
            <a:pPr lvl="1"/>
            <a:r>
              <a:rPr lang="en-US" sz="2400" dirty="0" smtClean="0">
                <a:solidFill>
                  <a:srgbClr val="FFC000"/>
                </a:solidFill>
              </a:rPr>
              <a:t>3 blood</a:t>
            </a:r>
            <a:r>
              <a:rPr lang="en-US" sz="2400" dirty="0" smtClean="0"/>
              <a:t>: thalassemia, hemophilia, sickle cell.</a:t>
            </a:r>
          </a:p>
          <a:p>
            <a:pPr lvl="1"/>
            <a:r>
              <a:rPr lang="en-US" sz="2400" dirty="0" smtClean="0">
                <a:solidFill>
                  <a:srgbClr val="FFC000"/>
                </a:solidFill>
              </a:rPr>
              <a:t>Mental specifically listed: </a:t>
            </a:r>
            <a:r>
              <a:rPr lang="en-US" sz="2400" dirty="0" smtClean="0"/>
              <a:t>Parkinson’s disease, learning disability etc. + more if Government wishes.</a:t>
            </a:r>
          </a:p>
          <a:p>
            <a:pPr lvl="1"/>
            <a:r>
              <a:rPr lang="en-US" sz="2400" strike="sngStrike" dirty="0" smtClean="0"/>
              <a:t>3%</a:t>
            </a:r>
            <a:r>
              <a:rPr lang="en-US" sz="2400" dirty="0" smtClean="0"/>
              <a:t> 4% Reservation</a:t>
            </a:r>
          </a:p>
          <a:p>
            <a:pPr lvl="1"/>
            <a:r>
              <a:rPr lang="en-US" sz="2400" strike="sngStrike" dirty="0" smtClean="0"/>
              <a:t>Chief commissioner power, addl. Officials, advisory bodies,  funds @national and state, special courts ++ more on </a:t>
            </a:r>
            <a:r>
              <a:rPr lang="en-US" sz="2400" strike="sngStrike" dirty="0" err="1" smtClean="0"/>
              <a:t>prsindia</a:t>
            </a:r>
            <a:r>
              <a:rPr lang="en-US" sz="2400" strike="sngStrike" dirty="0" smtClean="0"/>
              <a:t>. But that’s for mains.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HD for all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disabled</a:t>
            </a:r>
            <a:endParaRPr lang="en-US" dirty="0"/>
          </a:p>
        </p:txBody>
      </p:sp>
      <p:sp>
        <p:nvSpPr>
          <p:cNvPr id="2" name="Down Arrow Callout 1"/>
          <p:cNvSpPr/>
          <p:nvPr/>
        </p:nvSpPr>
        <p:spPr>
          <a:xfrm>
            <a:off x="1881554" y="3138854"/>
            <a:ext cx="4123592" cy="4572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Lucent GK / GS Manual: reasons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970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180510"/>
            <a:ext cx="2305050" cy="27496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>
                <a:solidFill>
                  <a:srgbClr val="FFC000"/>
                </a:solidFill>
              </a:rPr>
              <a:t>Modi: </a:t>
            </a:r>
            <a:r>
              <a:rPr lang="en-US" dirty="0"/>
              <a:t>Social Justice </a:t>
            </a:r>
            <a:r>
              <a:rPr lang="en-US" dirty="0" err="1" smtClean="0"/>
              <a:t>Ministry→Disability</a:t>
            </a:r>
            <a:r>
              <a:rPr lang="en-US" dirty="0" smtClean="0"/>
              <a:t> </a:t>
            </a:r>
            <a:r>
              <a:rPr lang="en-US" dirty="0"/>
              <a:t>Department  “Hindi </a:t>
            </a:r>
            <a:r>
              <a:rPr lang="en-US" dirty="0" smtClean="0"/>
              <a:t>RENAME: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Divyangjan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Shashaktikaran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  <a:p>
            <a:r>
              <a:rPr lang="en-US" u="sng" dirty="0"/>
              <a:t>This </a:t>
            </a:r>
            <a:r>
              <a:rPr lang="en-US" u="sng" dirty="0" err="1"/>
              <a:t>dept</a:t>
            </a:r>
            <a:r>
              <a:rPr lang="en-US" u="sng" dirty="0"/>
              <a:t> implements :</a:t>
            </a:r>
          </a:p>
          <a:p>
            <a:pPr lvl="1"/>
            <a:r>
              <a:rPr lang="en-US" dirty="0"/>
              <a:t>“Accessible India: </a:t>
            </a:r>
            <a:r>
              <a:rPr lang="en-US" dirty="0" err="1">
                <a:solidFill>
                  <a:srgbClr val="FFC000"/>
                </a:solidFill>
              </a:rPr>
              <a:t>Sugamya</a:t>
            </a:r>
            <a:r>
              <a:rPr lang="en-US" dirty="0">
                <a:solidFill>
                  <a:srgbClr val="FFC000"/>
                </a:solidFill>
              </a:rPr>
              <a:t> Bharat”</a:t>
            </a:r>
            <a:r>
              <a:rPr lang="en-US" dirty="0"/>
              <a:t> scheme: public buildings, transportation PH friendly.</a:t>
            </a:r>
          </a:p>
          <a:p>
            <a:pPr lvl="1"/>
            <a:r>
              <a:rPr lang="en-US" dirty="0"/>
              <a:t>2016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>
                <a:solidFill>
                  <a:srgbClr val="FFC000"/>
                </a:solidFill>
              </a:rPr>
              <a:t>Sugamya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Pustakalaya</a:t>
            </a:r>
            <a:r>
              <a:rPr lang="en-US" dirty="0">
                <a:solidFill>
                  <a:srgbClr val="FFC000"/>
                </a:solidFill>
              </a:rPr>
              <a:t>-</a:t>
            </a:r>
            <a:r>
              <a:rPr lang="en-US" dirty="0"/>
              <a:t> An Online Library for Persons with Visual </a:t>
            </a:r>
            <a:r>
              <a:rPr lang="en-US" dirty="0" smtClean="0"/>
              <a:t>Disabilities [e.g. audio </a:t>
            </a:r>
            <a:r>
              <a:rPr lang="en-US" dirty="0" err="1" smtClean="0"/>
              <a:t>ebooks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2017, April: </a:t>
            </a:r>
            <a:r>
              <a:rPr lang="en-US" dirty="0" smtClean="0">
                <a:solidFill>
                  <a:srgbClr val="FFC000"/>
                </a:solidFill>
              </a:rPr>
              <a:t>Blindness</a:t>
            </a:r>
            <a:r>
              <a:rPr lang="en-US" dirty="0" smtClean="0"/>
              <a:t> = </a:t>
            </a:r>
            <a:r>
              <a:rPr lang="en-US" strike="sngStrike" dirty="0" smtClean="0"/>
              <a:t>6 meters </a:t>
            </a:r>
            <a:r>
              <a:rPr lang="en-US" strike="sngStrike" dirty="0" err="1" smtClean="0"/>
              <a:t>nahi</a:t>
            </a:r>
            <a:r>
              <a:rPr lang="en-US" strike="sngStrike" dirty="0" smtClean="0"/>
              <a:t> </a:t>
            </a:r>
            <a:r>
              <a:rPr lang="en-US" dirty="0" smtClean="0"/>
              <a:t>person who can’t count fingers from </a:t>
            </a:r>
            <a:r>
              <a:rPr lang="en-US" dirty="0" smtClean="0">
                <a:solidFill>
                  <a:srgbClr val="FFC000"/>
                </a:solidFill>
              </a:rPr>
              <a:t>3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meters</a:t>
            </a:r>
            <a:r>
              <a:rPr lang="en-US" dirty="0" smtClean="0"/>
              <a:t>. (WHO definition)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disabled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HD for </a:t>
            </a:r>
            <a:r>
              <a:rPr lang="en-US" dirty="0" smtClean="0"/>
              <a:t>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Which of the following are officially recognized as persons with disabilities in India?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Person cured from leprosy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Acid attack victim.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Person who can’t count fingers from 3m distance</a:t>
            </a:r>
          </a:p>
          <a:p>
            <a:r>
              <a:rPr lang="en-US" sz="3200" dirty="0">
                <a:latin typeface="Franklin Gothic Demi" panose="020B0703020102020204" pitchFamily="34" charset="0"/>
              </a:rPr>
              <a:t>Answer choices</a:t>
            </a:r>
          </a:p>
          <a:p>
            <a:r>
              <a:rPr lang="en-US" sz="3200" dirty="0"/>
              <a:t>a) Only 1 and 2 		(b) Only 2 and 3 </a:t>
            </a:r>
          </a:p>
          <a:p>
            <a:r>
              <a:rPr lang="en-US" sz="3200" dirty="0"/>
              <a:t>c) Only 1 and 3		(d) all of them</a:t>
            </a:r>
            <a:endParaRPr lang="en-US" sz="3200" dirty="0">
              <a:latin typeface="Franklin Gothic Demi" panose="020B07030201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5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Consider following statement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International court of justice (ICJ) was setup under the Rome Statute of UN. 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India won </a:t>
            </a:r>
            <a:r>
              <a:rPr lang="en-US" sz="3200" dirty="0" err="1">
                <a:latin typeface="Franklin Gothic Demi" panose="020B0703020102020204" pitchFamily="34" charset="0"/>
              </a:rPr>
              <a:t>Kulbhushan</a:t>
            </a:r>
            <a:r>
              <a:rPr lang="en-US" sz="3200" dirty="0">
                <a:latin typeface="Franklin Gothic Demi" panose="020B0703020102020204" pitchFamily="34" charset="0"/>
              </a:rPr>
              <a:t> </a:t>
            </a:r>
            <a:r>
              <a:rPr lang="en-US" sz="3200" dirty="0" err="1">
                <a:latin typeface="Franklin Gothic Demi" panose="020B0703020102020204" pitchFamily="34" charset="0"/>
              </a:rPr>
              <a:t>Jadhav</a:t>
            </a:r>
            <a:r>
              <a:rPr lang="en-US" sz="3200" dirty="0">
                <a:latin typeface="Franklin Gothic Demi" panose="020B0703020102020204" pitchFamily="34" charset="0"/>
              </a:rPr>
              <a:t> case against Pakistan, in International criminal court (ICC)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Both ICJ and ICC are located at the Hague of Netherlands.</a:t>
            </a:r>
          </a:p>
          <a:p>
            <a:pPr marL="0" indent="0">
              <a:buNone/>
            </a:pPr>
            <a:r>
              <a:rPr lang="en-US" sz="3200" b="1" dirty="0"/>
              <a:t>Answer choices:</a:t>
            </a:r>
          </a:p>
          <a:p>
            <a:r>
              <a:rPr lang="en-US" sz="3200" dirty="0"/>
              <a:t>a) Only 1 and 2 		(b) Only 2 and 3 </a:t>
            </a:r>
          </a:p>
          <a:p>
            <a:r>
              <a:rPr lang="en-US" sz="3200" dirty="0"/>
              <a:t>c) Only 1 and 3		(d) all of them</a:t>
            </a:r>
            <a:endParaRPr lang="en-US" sz="3200" dirty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34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490" y="2933700"/>
            <a:ext cx="2092719" cy="32432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rgbClr val="FFC000"/>
                </a:solidFill>
              </a:rPr>
              <a:t>Acts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1996</a:t>
            </a:r>
            <a:r>
              <a:rPr lang="en-US" dirty="0" smtClean="0"/>
              <a:t>: Panchayat’s extension to Scheduled Areas (PESA) act.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2006</a:t>
            </a:r>
            <a:r>
              <a:rPr lang="en-US" dirty="0" smtClean="0"/>
              <a:t>: Forest Rights Act- 1) forest dwellers given land titles for agriculture 2) Gram Sabha on forest resources management.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rgbClr val="FFC000"/>
                </a:solidFill>
              </a:rPr>
              <a:t>Schemes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1974</a:t>
            </a:r>
            <a:r>
              <a:rPr lang="en-US" dirty="0" smtClean="0"/>
              <a:t>: </a:t>
            </a:r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FYP: Tribal Sub Plan, but So many years, so many schemes.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r>
              <a:rPr lang="en-US" dirty="0" smtClean="0"/>
              <a:t> So inspired from Gujarat model [CM’s 10pt program.]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2014</a:t>
            </a:r>
            <a:r>
              <a:rPr lang="en-US" dirty="0" smtClean="0"/>
              <a:t>: Van </a:t>
            </a:r>
            <a:r>
              <a:rPr lang="en-US" dirty="0" err="1" smtClean="0"/>
              <a:t>Bandhu</a:t>
            </a:r>
            <a:r>
              <a:rPr lang="en-US" dirty="0" smtClean="0"/>
              <a:t> Kalyan Yojana @Union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Convergence of existing schemes </a:t>
            </a:r>
            <a:r>
              <a:rPr lang="en-US" dirty="0" smtClean="0"/>
              <a:t>→ outcomes. [Bi-Pa-Sa-Si-</a:t>
            </a:r>
            <a:r>
              <a:rPr lang="en-US" dirty="0" err="1" smtClean="0"/>
              <a:t>Sw</a:t>
            </a:r>
            <a:r>
              <a:rPr lang="en-US" dirty="0" smtClean="0"/>
              <a:t>[+]-$-Cult]</a:t>
            </a:r>
          </a:p>
          <a:p>
            <a:r>
              <a:rPr lang="en-US" dirty="0" smtClean="0"/>
              <a:t>[+]Special </a:t>
            </a:r>
            <a:r>
              <a:rPr lang="en-US" dirty="0"/>
              <a:t>focus on sickle cell anemia.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Core of the core scheme</a:t>
            </a:r>
            <a:r>
              <a:rPr lang="en-US" dirty="0" smtClean="0"/>
              <a:t>, 500 cr: strengthening state </a:t>
            </a:r>
            <a:r>
              <a:rPr lang="en-US" dirty="0" err="1" smtClean="0"/>
              <a:t>dept</a:t>
            </a:r>
            <a:r>
              <a:rPr lang="en-US" dirty="0" smtClean="0"/>
              <a:t>, financing NGO projects, organize fairs. Etc.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Tribals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HD for </a:t>
            </a:r>
            <a:r>
              <a:rPr lang="en-US" dirty="0" smtClean="0"/>
              <a:t>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7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 study BES16: CENSUS &amp; Demography→ Scheduled Tribes </a:t>
            </a:r>
            <a:r>
              <a:rPr lang="en-US" dirty="0" smtClean="0">
                <a:hlinkClick r:id="rId3"/>
              </a:rPr>
              <a:t>link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8145" y="3573023"/>
            <a:ext cx="5245855" cy="32849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8145" y="795523"/>
            <a:ext cx="5245855" cy="3373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89286"/>
            <a:ext cx="4804086" cy="296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7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022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851960"/>
              </p:ext>
            </p:extLst>
          </p:nvPr>
        </p:nvGraphicFramePr>
        <p:xfrm>
          <a:off x="903591" y="621757"/>
          <a:ext cx="7055464" cy="5880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UNDP HDR-2016: 5 indexes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279" y="0"/>
            <a:ext cx="1690342" cy="3154363"/>
          </a:xfrm>
          <a:prstGeom prst="rect">
            <a:avLst/>
          </a:prstGeom>
        </p:spPr>
      </p:pic>
      <p:sp>
        <p:nvSpPr>
          <p:cNvPr id="2" name="Up Arrow Callout 1"/>
          <p:cNvSpPr/>
          <p:nvPr/>
        </p:nvSpPr>
        <p:spPr>
          <a:xfrm>
            <a:off x="903591" y="5818010"/>
            <a:ext cx="4591601" cy="600375"/>
          </a:xfrm>
          <a:prstGeom prst="up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Schemes for Women</a:t>
            </a:r>
            <a:endParaRPr lang="en-US" sz="2800" dirty="0"/>
          </a:p>
        </p:txBody>
      </p:sp>
      <p:sp>
        <p:nvSpPr>
          <p:cNvPr id="8" name="Down Arrow Callout 7"/>
          <p:cNvSpPr/>
          <p:nvPr/>
        </p:nvSpPr>
        <p:spPr>
          <a:xfrm>
            <a:off x="1991458" y="621757"/>
            <a:ext cx="4879730" cy="633811"/>
          </a:xfrm>
          <a:prstGeom prst="down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Health, Education, PH, Tribal related</a:t>
            </a:r>
            <a:endParaRPr lang="en-US" sz="24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785339" y="5818009"/>
            <a:ext cx="3358661" cy="600376"/>
          </a:xfrm>
          <a:prstGeom prst="up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Poverty, Hunger schemes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6871188" y="1002324"/>
            <a:ext cx="2211266" cy="1779656"/>
          </a:xfrm>
          <a:prstGeom prst="wedgeRectCallout">
            <a:avLst>
              <a:gd name="adj1" fmla="val -70200"/>
              <a:gd name="adj2" fmla="val 37809"/>
            </a:avLst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/>
              <a:t>rank: 97/151</a:t>
            </a:r>
          </a:p>
          <a:p>
            <a:pPr lvl="0"/>
            <a:r>
              <a:rPr lang="en-US" sz="2800" dirty="0" smtClean="0"/>
              <a:t>27</a:t>
            </a:r>
            <a:r>
              <a:rPr lang="en-US" sz="2800" dirty="0"/>
              <a:t>% loss to </a:t>
            </a:r>
            <a:r>
              <a:rPr lang="en-US" sz="2800" dirty="0" smtClean="0"/>
              <a:t>HDI by inequality</a:t>
            </a:r>
            <a:endParaRPr lang="en-US" sz="2800" dirty="0"/>
          </a:p>
        </p:txBody>
      </p:sp>
      <p:sp>
        <p:nvSpPr>
          <p:cNvPr id="11" name="Rectangular Callout 10"/>
          <p:cNvSpPr/>
          <p:nvPr/>
        </p:nvSpPr>
        <p:spPr>
          <a:xfrm>
            <a:off x="-36279" y="1979094"/>
            <a:ext cx="2433534" cy="1424917"/>
          </a:xfrm>
          <a:prstGeom prst="wedgeRectCallout">
            <a:avLst>
              <a:gd name="adj1" fmla="val 25256"/>
              <a:gd name="adj2" fmla="val 70109"/>
            </a:avLst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Female/Male HDI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=group 1 to 5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 in 5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 [most bogus gr.]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741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6"/>
            <a:ext cx="9170378" cy="6858406"/>
          </a:xfrm>
          <a:prstGeom prst="rect">
            <a:avLst/>
          </a:prstGeom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en-US" sz="3200" dirty="0"/>
              <a:t>Indicator#4: Gender Inequality index (GII), since 2010</a:t>
            </a:r>
          </a:p>
        </p:txBody>
      </p:sp>
      <p:sp>
        <p:nvSpPr>
          <p:cNvPr id="3" name="Down Arrow Callout 2"/>
          <p:cNvSpPr/>
          <p:nvPr/>
        </p:nvSpPr>
        <p:spPr>
          <a:xfrm>
            <a:off x="1855177" y="2540977"/>
            <a:ext cx="1626577" cy="870438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School, college, IIT, IIM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" name="Down Arrow Callout 6"/>
          <p:cNvSpPr/>
          <p:nvPr/>
        </p:nvSpPr>
        <p:spPr>
          <a:xfrm>
            <a:off x="3556366" y="2453054"/>
            <a:ext cx="1626577" cy="1134208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27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School dropout</a:t>
            </a:r>
          </a:p>
          <a:p>
            <a:pPr algn="ctr"/>
            <a:r>
              <a:rPr lang="en-US" dirty="0" smtClean="0"/>
              <a:t>Child marriage</a:t>
            </a:r>
          </a:p>
          <a:p>
            <a:pPr algn="ctr"/>
            <a:r>
              <a:rPr lang="en-US" dirty="0" smtClean="0"/>
              <a:t>MMR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5565531" y="2910254"/>
            <a:ext cx="3288323" cy="281354"/>
          </a:xfrm>
          <a:prstGeom prst="wedgeRectCallout">
            <a:avLst>
              <a:gd name="adj1" fmla="val -29924"/>
              <a:gd name="adj2" fmla="val -1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PM MBT 6k if only &gt;19 age mother.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58723" y="795523"/>
            <a:ext cx="5040815" cy="1626577"/>
          </a:xfrm>
          <a:prstGeom prst="wedgeRectCallout">
            <a:avLst>
              <a:gd name="adj1" fmla="val -12441"/>
              <a:gd name="adj2" fmla="val -57205"/>
            </a:avLst>
          </a:prstGeom>
          <a:gradFill flip="none" rotWithShape="1">
            <a:gsLst>
              <a:gs pos="0">
                <a:srgbClr val="FF0066">
                  <a:shade val="30000"/>
                  <a:satMod val="115000"/>
                </a:srgbClr>
              </a:gs>
              <a:gs pos="50000">
                <a:srgbClr val="FF0066">
                  <a:shade val="67500"/>
                  <a:satMod val="115000"/>
                </a:srgbClr>
              </a:gs>
              <a:gs pos="100000">
                <a:srgbClr val="FF0066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Switz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India 125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; 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159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YEMEN; Pak 2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last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If Pak is 2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nd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most bogus, then how are they ahead in Happiness Index than India!??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72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6F1E142-DBE0-499B-BA34-38CCBD1B8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96F1E142-DBE0-499B-BA34-38CCBD1B8D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CCB8C74-48B9-45A2-916F-2675EF7FA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9CCB8C74-48B9-45A2-916F-2675EF7FA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2826AE8-EA5B-4826-8E59-D9307B233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02826AE8-EA5B-4826-8E59-D9307B2330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E04602-AFD3-439E-BCBA-B837746B8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graphicEl>
                                              <a:dgm id="{D7E04602-AFD3-439E-BCBA-B837746B83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2537854-733D-46EE-9370-540D569BB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52537854-733D-46EE-9370-540D569BB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4F7AF2C-D5FE-4CE5-B368-BCDECC754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graphicEl>
                                              <a:dgm id="{B4F7AF2C-D5FE-4CE5-B368-BCDECC754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42CEE0D-AC7F-4E00-8585-CBF2E81D1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graphicEl>
                                              <a:dgm id="{242CEE0D-AC7F-4E00-8585-CBF2E81D1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21C4AA7-5B08-4005-836C-F76C2DC0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graphicEl>
                                              <a:dgm id="{C21C4AA7-5B08-4005-836C-F76C2DC05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23978A-801E-4047-8030-255217808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graphicEl>
                                              <a:dgm id="{0F23978A-801E-4047-8030-2552178085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5426360-5472-46FD-8AC5-D7E3342D9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D5426360-5472-46FD-8AC5-D7E3342D95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111991F-2973-44D2-9FDE-42CF2611E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graphicEl>
                                              <a:dgm id="{2111991F-2973-44D2-9FDE-42CF2611E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8229533-6D1C-43FC-A13B-2FB4DBE67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38229533-6D1C-43FC-A13B-2FB4DBE67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F62D43A-6B2B-4785-AA2A-CC90AA047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graphicEl>
                                              <a:dgm id="{4F62D43A-6B2B-4785-AA2A-CC90AA0472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78FDE6F-CE3B-4674-BACE-F1EE1E72F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>
                                            <p:graphicEl>
                                              <a:dgm id="{678FDE6F-CE3B-4674-BACE-F1EE1E72F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ECED345-659B-4C1D-A4D1-F6D5412A5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graphicEl>
                                              <a:dgm id="{DECED345-659B-4C1D-A4D1-F6D5412A5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5C25914-824E-400E-9ED5-9F21C44EE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graphicEl>
                                              <a:dgm id="{55C25914-824E-400E-9ED5-9F21C44EE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4CAC5BB-0704-49E2-9FFC-87691AD865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graphicEl>
                                              <a:dgm id="{94CAC5BB-0704-49E2-9FFC-87691AD865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388851"/>
              </p:ext>
            </p:extLst>
          </p:nvPr>
        </p:nvGraphicFramePr>
        <p:xfrm>
          <a:off x="0" y="3868615"/>
          <a:ext cx="8990011" cy="2760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Sex </a:t>
            </a:r>
            <a:r>
              <a:rPr lang="en-US" dirty="0" smtClean="0"/>
              <a:t>ratio: </a:t>
            </a:r>
            <a:r>
              <a:rPr lang="en-US" dirty="0" err="1" smtClean="0"/>
              <a:t>Beti</a:t>
            </a:r>
            <a:r>
              <a:rPr lang="en-US" dirty="0" smtClean="0"/>
              <a:t> Bachao, </a:t>
            </a:r>
            <a:r>
              <a:rPr lang="en-US" dirty="0" err="1" smtClean="0"/>
              <a:t>Beti</a:t>
            </a:r>
            <a:r>
              <a:rPr lang="en-US" dirty="0" smtClean="0"/>
              <a:t> </a:t>
            </a:r>
            <a:r>
              <a:rPr lang="en-US" dirty="0" err="1" smtClean="0"/>
              <a:t>Padhaao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167054" y="589085"/>
            <a:ext cx="8822957" cy="3209191"/>
          </a:xfrm>
          <a:prstGeom prst="wedgeRectCallout">
            <a:avLst>
              <a:gd name="adj1" fmla="val 22117"/>
              <a:gd name="adj2" fmla="val 84281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1994: </a:t>
            </a:r>
            <a:r>
              <a:rPr lang="en-US" sz="2400" dirty="0"/>
              <a:t>Pre-Conception and Pre-Natal Diagnostic Techniques (PCPNDT) Act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2015: Target </a:t>
            </a:r>
            <a:r>
              <a:rPr lang="en-US" sz="2400" dirty="0"/>
              <a:t>100 </a:t>
            </a:r>
            <a:r>
              <a:rPr lang="en-US" sz="2400" dirty="0" smtClean="0"/>
              <a:t>lowest child sex </a:t>
            </a:r>
            <a:r>
              <a:rPr lang="en-US" sz="2400" dirty="0"/>
              <a:t>ratio district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MWCD: BBBP. Improve child sex ratio to 950/1000.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[convergence with HRD, Health Ministries]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prevent infanticide, education, nutrition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Mass Communication, Awareness, award &lt;</a:t>
            </a:r>
            <a:r>
              <a:rPr lang="en-US" sz="2400" dirty="0" smtClean="0">
                <a:hlinkClick r:id="rId8"/>
              </a:rPr>
              <a:t>more here</a:t>
            </a:r>
            <a:r>
              <a:rPr lang="en-US" sz="2400" dirty="0" smtClean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Sukanya Samriddhi FD scheme is separate thing (</a:t>
            </a:r>
            <a:r>
              <a:rPr lang="en-US" sz="2400" dirty="0" err="1" smtClean="0">
                <a:hlinkClick r:id="rId9"/>
              </a:rPr>
              <a:t>Fin.Inclusion</a:t>
            </a:r>
            <a:r>
              <a:rPr lang="en-US" sz="2400" dirty="0" smtClean="0">
                <a:hlinkClick r:id="rId9"/>
              </a:rPr>
              <a:t> #1 lecture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New budget BBBP: 200 cr.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100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B36DCA-84FB-422C-B839-73E62C67F6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5B36DCA-84FB-422C-B839-73E62C67F6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DA48ED-6B2D-4B80-986F-0438F0179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CDA48ED-6B2D-4B80-986F-0438F0179F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5FFCDD-A4B0-4678-9FCC-DD03A6F9B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035FFCDD-A4B0-4678-9FCC-DD03A6F9B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AAE660-FD9B-46DB-9D49-F7034B8F4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0AAE660-FD9B-46DB-9D49-F7034B8F47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01B13E-D396-4ADE-A124-39CAFFA2E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AC01B13E-D396-4ADE-A124-39CAFFA2E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089BFD-FD5D-49D8-B741-97B7881CD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4B089BFD-FD5D-49D8-B741-97B7881CD0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2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636" y="795523"/>
            <a:ext cx="2551702" cy="6329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51" y="795523"/>
            <a:ext cx="2418582" cy="6329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CSS: 28 schemes-6 core of the core= 22 “CORE” Schemes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795523"/>
            <a:ext cx="2686050" cy="6556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51" y="795523"/>
            <a:ext cx="2047273" cy="1163500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659665"/>
              </p:ext>
            </p:extLst>
          </p:nvPr>
        </p:nvGraphicFramePr>
        <p:xfrm>
          <a:off x="-481085" y="3670425"/>
          <a:ext cx="7462423" cy="309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2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33748"/>
            <a:ext cx="9144000" cy="901987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4724699" y="2506925"/>
            <a:ext cx="2256639" cy="578980"/>
          </a:xfrm>
          <a:prstGeom prst="wedgeRectCallout">
            <a:avLst>
              <a:gd name="adj1" fmla="val 15791"/>
              <a:gd name="adj2" fmla="val -11213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0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801263"/>
              </p:ext>
            </p:extLst>
          </p:nvPr>
        </p:nvGraphicFramePr>
        <p:xfrm>
          <a:off x="153988" y="914400"/>
          <a:ext cx="8797925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Women: major </a:t>
            </a:r>
            <a:r>
              <a:rPr lang="en-US" dirty="0" smtClean="0"/>
              <a:t>schemes by MWCD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16200000">
            <a:off x="-837344" y="4780820"/>
            <a:ext cx="2395908" cy="4132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livelihood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-630726" y="1866170"/>
            <a:ext cx="1982670" cy="4132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Malnutrition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95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E25299-FB93-412E-A5BD-7A838B6E8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8E25299-FB93-412E-A5BD-7A838B6E8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E571CF-92DF-4269-A616-7CB0DA404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3FE571CF-92DF-4269-A616-7CB0DA404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ACA3F3-6E20-4292-994E-AD6167CA8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E2ACA3F3-6E20-4292-994E-AD6167CA87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284F20-E957-41B6-8464-725599390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F284F20-E957-41B6-8464-7255993909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9C9A25-901E-4109-A47E-A0965E9B2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FE9C9A25-901E-4109-A47E-A0965E9B2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37557D-D285-4726-9076-0EDEC72AD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A537557D-D285-4726-9076-0EDEC72AD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DFED63-09B2-4DEA-BD19-D6064DB54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4CDFED63-09B2-4DEA-BD19-D6064DB54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E4227F-67C2-49B5-ABC4-4FD9E2164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1CE4227F-67C2-49B5-ABC4-4FD9E2164D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763E0D-F4E7-4A38-832A-62B520762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89763E0D-F4E7-4A38-832A-62B520762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578152-D287-4D5B-9512-B4C3E5B7D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56578152-D287-4D5B-9512-B4C3E5B7D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22D5E2-4C85-4BFA-896A-F6FD4F347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6922D5E2-4C85-4BFA-896A-F6FD4F3479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D3035F-2CCE-4447-B21F-E1BCFD4A5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BDD3035F-2CCE-4447-B21F-E1BCFD4A5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8552432"/>
              </p:ext>
            </p:extLst>
          </p:nvPr>
        </p:nvGraphicFramePr>
        <p:xfrm>
          <a:off x="74857" y="795523"/>
          <a:ext cx="8797925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Women: major </a:t>
            </a:r>
            <a:r>
              <a:rPr lang="en-US" dirty="0" smtClean="0"/>
              <a:t>schemes by MWCD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-527978" y="4950508"/>
            <a:ext cx="1363688" cy="3077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shelters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-306069" y="1613414"/>
            <a:ext cx="1175089" cy="4132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funds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993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49FC59-EE20-4934-B1F6-6EA8602F6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749FC59-EE20-4934-B1F6-6EA8602F6D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7651CC-BC19-4FBA-8BA6-BAB094B3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E47651CC-BC19-4FBA-8BA6-BAB094B3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724011-C482-4A2A-A03D-D7CE5B0F3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81724011-C482-4A2A-A03D-D7CE5B0F30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B59E17-4EBF-49F7-9BDC-1C475319C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7DB59E17-4EBF-49F7-9BDC-1C475319C2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81DEF4-D492-40D1-9F7F-5135D261E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781DEF4-D492-40D1-9F7F-5135D261E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CA69B5-2950-4AD3-8BAA-1CC517886B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51CA69B5-2950-4AD3-8BAA-1CC517886B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61465D-1550-445E-A060-2DBE3E23F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C661465D-1550-445E-A060-2DBE3E23FB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01E060-E786-4DA5-8E7D-7A4E0C144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B701E060-E786-4DA5-8E7D-7A4E0C1447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CD17DE-41A9-4FE5-840E-5A1D6B2377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1ECD17DE-41A9-4FE5-840E-5A1D6B2377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52B8DD-0185-4160-8ACB-55F21ABBE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8D52B8DD-0185-4160-8ACB-55F21ABBEA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31C9B8-A0D6-46C0-B091-0D2995F80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F331C9B8-A0D6-46C0-B091-0D2995F80C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C11BBC-BCF4-44D2-AE91-0935559E4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B7C11BBC-BCF4-44D2-AE91-0935559E4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9F36EC-B79B-4ED5-9A6F-82DD858BF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graphicEl>
                                              <a:dgm id="{189F36EC-B79B-4ED5-9A6F-82DD858BF0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72F402C-3D46-4FE0-9B10-56D243EDE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A72F402C-3D46-4FE0-9B10-56D243EDEB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458CD9-B587-4B58-9189-EF0DC79DC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graphicEl>
                                              <a:dgm id="{FE458CD9-B587-4B58-9189-EF0DC79DC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19D1F8-2800-45FE-9344-C010FBC49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graphicEl>
                                              <a:dgm id="{A819D1F8-2800-45FE-9344-C010FBC496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434631-8750-47AB-A7D6-F6D1D63EC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graphicEl>
                                              <a:dgm id="{DF434631-8750-47AB-A7D6-F6D1D63ECD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9E93FC-181E-49DA-B5A2-A2566CE72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>
                                            <p:graphicEl>
                                              <a:dgm id="{1F9E93FC-181E-49DA-B5A2-A2566CE720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8" y="1028653"/>
            <a:ext cx="8797925" cy="50848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MWCD: </a:t>
            </a:r>
            <a:r>
              <a:rPr lang="en-US" dirty="0" err="1"/>
              <a:t>Stree</a:t>
            </a:r>
            <a:r>
              <a:rPr lang="en-US" dirty="0"/>
              <a:t> Shakti </a:t>
            </a:r>
            <a:r>
              <a:rPr lang="en-US" dirty="0" err="1"/>
              <a:t>Puraskar</a:t>
            </a:r>
            <a:r>
              <a:rPr lang="en-US" dirty="0"/>
              <a:t>: 6 x 3 lakhs</a:t>
            </a:r>
          </a:p>
        </p:txBody>
      </p:sp>
    </p:spTree>
    <p:extLst>
      <p:ext uri="{BB962C8B-B14F-4D97-AF65-F5344CB8AC3E}">
        <p14:creationId xmlns:p14="http://schemas.microsoft.com/office/powerpoint/2010/main" val="178063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351003"/>
              </p:ext>
            </p:extLst>
          </p:nvPr>
        </p:nvGraphicFramePr>
        <p:xfrm>
          <a:off x="-175846" y="0"/>
          <a:ext cx="676665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GSM2</a:t>
            </a:r>
            <a:r>
              <a:rPr lang="en-US" dirty="0"/>
              <a:t>: Bodies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1718497"/>
          </a:xfrm>
        </p:spPr>
        <p:txBody>
          <a:bodyPr/>
          <a:lstStyle/>
          <a:p>
            <a:r>
              <a:rPr lang="en-US" dirty="0" smtClean="0"/>
              <a:t>women </a:t>
            </a:r>
            <a:r>
              <a:rPr lang="en-US" dirty="0"/>
              <a:t>and children</a:t>
            </a:r>
          </a:p>
        </p:txBody>
      </p:sp>
      <p:sp>
        <p:nvSpPr>
          <p:cNvPr id="8" name="Rectangle 7"/>
          <p:cNvSpPr/>
          <p:nvPr/>
        </p:nvSpPr>
        <p:spPr>
          <a:xfrm>
            <a:off x="6590812" y="2215662"/>
            <a:ext cx="2545094" cy="46423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“contemporary issues”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‘79: MTP abortion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upto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 weeks. But for rape victims HC even permit higher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upto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24 weeks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‘15: JJ: 16-18 “rapist, killers” 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‘adult’ WEF 2016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Triple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Talaq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376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B4C3C4-CAB4-48CE-AD31-5DBFA4DF0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46B4C3C4-CAB4-48CE-AD31-5DBFA4DF0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059518-48A1-4DF9-9667-24DC1A692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B1059518-48A1-4DF9-9667-24DC1A692D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4B56EF-AC8D-4B7F-8DA2-20C1609A9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6C4B56EF-AC8D-4B7F-8DA2-20C1609A9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3D19C2-1561-4E5B-B09A-8EB1DC5CE9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0B3D19C2-1561-4E5B-B09A-8EB1DC5CE9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2075FF-8B7A-40B7-B067-D429E5F0B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F72075FF-8B7A-40B7-B067-D429E5F0B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2F9292-8163-49F1-B903-9BDC0FB1A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EE2F9292-8163-49F1-B903-9BDC0FB1A9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8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123" y="1532220"/>
            <a:ext cx="4437750" cy="34907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988318"/>
              </p:ext>
            </p:extLst>
          </p:nvPr>
        </p:nvGraphicFramePr>
        <p:xfrm>
          <a:off x="-114300" y="659424"/>
          <a:ext cx="8889024" cy="6084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→ Economic and Social Council  (ECOSOC)→ 7 Agencies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16" y="3789076"/>
            <a:ext cx="2760784" cy="17730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83216" y="5562118"/>
            <a:ext cx="2760784" cy="10057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Both UNEP HQ &amp; </a:t>
            </a:r>
          </a:p>
          <a:p>
            <a:pPr algn="ctr"/>
            <a:r>
              <a:rPr lang="en-US" dirty="0" err="1" smtClean="0"/>
              <a:t>Tapasvi</a:t>
            </a:r>
            <a:r>
              <a:rPr lang="en-US" dirty="0" smtClean="0"/>
              <a:t> </a:t>
            </a:r>
            <a:r>
              <a:rPr lang="en-US" dirty="0" err="1" smtClean="0"/>
              <a:t>Gunjal’s</a:t>
            </a:r>
            <a:r>
              <a:rPr lang="en-US" dirty="0" smtClean="0"/>
              <a:t> Casino are located @Kenya’s Nairobi.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10254" y="1532220"/>
            <a:ext cx="5249008" cy="1745350"/>
          </a:xfrm>
          <a:prstGeom prst="straightConnector1">
            <a:avLst/>
          </a:prstGeom>
          <a:ln w="762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789610" y="1370738"/>
            <a:ext cx="1030898" cy="2330824"/>
          </a:xfrm>
          <a:prstGeom prst="straightConnector1">
            <a:avLst/>
          </a:prstGeom>
          <a:ln w="762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Arrow 16"/>
          <p:cNvSpPr/>
          <p:nvPr/>
        </p:nvSpPr>
        <p:spPr>
          <a:xfrm>
            <a:off x="4789611" y="4675597"/>
            <a:ext cx="1505682" cy="347323"/>
          </a:xfrm>
          <a:prstGeom prst="leftArrow">
            <a:avLst>
              <a:gd name="adj1" fmla="val 753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WTO 2017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029200" y="2092569"/>
            <a:ext cx="1354016" cy="1608993"/>
          </a:xfrm>
          <a:prstGeom prst="straightConnector1">
            <a:avLst/>
          </a:prstGeom>
          <a:ln w="762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4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F511E8-3B10-4428-944F-BF7C68860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115DE2-B55F-4540-A5CC-B7390F9C1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A3B09B-643F-4946-9872-74A87241B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175D99-29BB-42F1-ADDB-76850C69A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E33AC3-4D82-4BBE-8541-A10B52922D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39D2F1-E969-4DD8-ADEC-C9A995407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54946D-2308-4ED8-BF22-2C52D26FE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E3B4BC-E363-47ED-8DB3-B1D1BA368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8A9554-163A-401E-805D-F0100B73C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C4FEFF-2ECB-4011-B5C6-4659D8B5F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5DDEB9-01D9-4FD4-8149-B61857219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B7166F-C426-4B6C-BFEA-2F7F1E416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6CEC94-4D8C-4528-AE64-558114AB0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B5D6A5-E1E7-4203-BB64-EADEAB57E6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0D76A3-AA56-492E-BAAC-61A2E0227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A87696-3014-4DB6-B2A9-93694F9F7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CA07A6-382F-484A-82CB-0EF2A292A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A355DB-42F8-40E7-B6E6-CD29101A92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305169-9EFB-475E-B35F-454F721D5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F32F1D-1E2D-45CD-A743-A4FACFF68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933EE8-DC95-4A6C-81E6-0571F8C4A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01AD0B-96DB-4CE0-90D6-45B0FE84D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E581A0-1BE8-490E-95EC-F6769C0CA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Find correct pairs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1972’s Stockholm Declaration: Human environment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1995’s Beijing Declaration: Rights of women and children.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Franklin Gothic Demi" panose="020B0703020102020204" pitchFamily="34" charset="0"/>
              </a:rPr>
              <a:t>2013’s </a:t>
            </a:r>
            <a:r>
              <a:rPr lang="en-US" sz="3200" dirty="0" err="1">
                <a:latin typeface="Franklin Gothic Demi" panose="020B0703020102020204" pitchFamily="34" charset="0"/>
              </a:rPr>
              <a:t>Minamata</a:t>
            </a:r>
            <a:r>
              <a:rPr lang="en-US" sz="3200" dirty="0">
                <a:latin typeface="Franklin Gothic Demi" panose="020B0703020102020204" pitchFamily="34" charset="0"/>
              </a:rPr>
              <a:t> Declaration: toxic metals.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Answer </a:t>
            </a:r>
            <a:r>
              <a:rPr lang="en-US" sz="3200" dirty="0"/>
              <a:t>choices:</a:t>
            </a:r>
          </a:p>
          <a:p>
            <a:r>
              <a:rPr lang="en-US" sz="3200" dirty="0"/>
              <a:t>a) Only 1 and 2 		(b) Only 2 and 3 </a:t>
            </a:r>
          </a:p>
          <a:p>
            <a:r>
              <a:rPr lang="en-US" sz="3200" dirty="0"/>
              <a:t>c) Only 1 and 3		(d) all of them</a:t>
            </a:r>
            <a:endParaRPr lang="en-US" sz="3200" dirty="0"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>Hint: NIOS environment 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75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Franklin Gothic Demi" panose="020B0703020102020204" pitchFamily="34" charset="0"/>
              </a:rPr>
              <a:t>Which of the following is / are statutory bodies?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All India Council For Technical Education (AICTE)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Chief Commissioner for the persons with disability.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Central Adoption Resource Authority (CARA)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>
                <a:latin typeface="Franklin Gothic Demi" panose="020B0703020102020204" pitchFamily="34" charset="0"/>
              </a:rPr>
              <a:t>All of the above.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56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022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263611"/>
              </p:ext>
            </p:extLst>
          </p:nvPr>
        </p:nvGraphicFramePr>
        <p:xfrm>
          <a:off x="903591" y="621757"/>
          <a:ext cx="7055464" cy="5880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UNDP HDR-2016: 5 indexes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279" y="0"/>
            <a:ext cx="1690342" cy="3154363"/>
          </a:xfrm>
          <a:prstGeom prst="rect">
            <a:avLst/>
          </a:prstGeom>
        </p:spPr>
      </p:pic>
      <p:sp>
        <p:nvSpPr>
          <p:cNvPr id="2" name="Up Arrow Callout 1"/>
          <p:cNvSpPr/>
          <p:nvPr/>
        </p:nvSpPr>
        <p:spPr>
          <a:xfrm>
            <a:off x="903591" y="5818010"/>
            <a:ext cx="4591601" cy="600375"/>
          </a:xfrm>
          <a:prstGeom prst="upArrowCallou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trike="sngStrike" dirty="0" smtClean="0"/>
              <a:t>Schemes for Women</a:t>
            </a:r>
            <a:endParaRPr lang="en-US" sz="2800" strike="sngStrike" dirty="0"/>
          </a:p>
        </p:txBody>
      </p:sp>
      <p:sp>
        <p:nvSpPr>
          <p:cNvPr id="8" name="Down Arrow Callout 7"/>
          <p:cNvSpPr/>
          <p:nvPr/>
        </p:nvSpPr>
        <p:spPr>
          <a:xfrm>
            <a:off x="1991458" y="621757"/>
            <a:ext cx="4879730" cy="633811"/>
          </a:xfrm>
          <a:prstGeom prst="downArrowCallou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Health, Education, PH, Tribal related</a:t>
            </a:r>
            <a:endParaRPr lang="en-US" sz="24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785339" y="5818009"/>
            <a:ext cx="3358661" cy="600376"/>
          </a:xfrm>
          <a:prstGeom prst="up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Poverty, Hunger schemes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6871188" y="1002324"/>
            <a:ext cx="2211266" cy="1779656"/>
          </a:xfrm>
          <a:prstGeom prst="wedgeRectCallout">
            <a:avLst>
              <a:gd name="adj1" fmla="val -70200"/>
              <a:gd name="adj2" fmla="val 37809"/>
            </a:avLst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/>
              <a:t>rank: 97/151</a:t>
            </a:r>
          </a:p>
          <a:p>
            <a:pPr lvl="0"/>
            <a:r>
              <a:rPr lang="en-US" sz="2800" dirty="0" smtClean="0"/>
              <a:t>27</a:t>
            </a:r>
            <a:r>
              <a:rPr lang="en-US" sz="2800" dirty="0"/>
              <a:t>% loss to </a:t>
            </a:r>
            <a:r>
              <a:rPr lang="en-US" sz="2800" dirty="0" smtClean="0"/>
              <a:t>HDI by inequality</a:t>
            </a:r>
            <a:endParaRPr lang="en-US" sz="2800" dirty="0"/>
          </a:p>
        </p:txBody>
      </p:sp>
      <p:sp>
        <p:nvSpPr>
          <p:cNvPr id="11" name="Rectangular Callout 10"/>
          <p:cNvSpPr/>
          <p:nvPr/>
        </p:nvSpPr>
        <p:spPr>
          <a:xfrm>
            <a:off x="-36279" y="1979094"/>
            <a:ext cx="2433534" cy="1424917"/>
          </a:xfrm>
          <a:prstGeom prst="wedgeRectCallout">
            <a:avLst>
              <a:gd name="adj1" fmla="val 25256"/>
              <a:gd name="adj2" fmla="val 70109"/>
            </a:avLst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Female/Male HDI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=group 1 to 5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 in 5</a:t>
            </a:r>
            <a:r>
              <a:rPr lang="en-US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 [most bogus gr.]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002200" y="3459170"/>
            <a:ext cx="5141800" cy="1399152"/>
            <a:chOff x="4002200" y="3459170"/>
            <a:chExt cx="5141800" cy="139915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2200" y="3459170"/>
              <a:ext cx="5141800" cy="139915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002200" y="4536831"/>
              <a:ext cx="5141800" cy="32149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Next video will be last video in the BES17 series.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375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152C2E-71F1-48FB-B512-3D741A2E6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D152C2E-71F1-48FB-B512-3D741A2E66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099EA0F-73E5-4056-9664-28C59830A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3099EA0F-73E5-4056-9664-28C59830A1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FE2021-77F9-4D5F-9367-EDE9746EB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E0FE2021-77F9-4D5F-9367-EDE9746EB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62843A-081E-4A5A-9653-EA977F080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9762843A-081E-4A5A-9653-EA977F080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0E0501-54B1-49AA-BAA8-1DE4BDB5A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70E0501-54B1-49AA-BAA8-1DE4BDB5A4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F3902F-C856-4AD6-AE7F-B168E94DC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47F3902F-C856-4AD6-AE7F-B168E94DC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797C45-D336-43A7-B8AA-FD81238EB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22797C45-D336-43A7-B8AA-FD81238EB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ED351C-7605-45F5-A133-BB4582E4D5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DBED351C-7605-45F5-A133-BB4582E4D5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0BC0A3-0028-4DEA-8C06-2455C32F71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940BC0A3-0028-4DEA-8C06-2455C32F71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6E7340-3949-42AF-AD87-DDF43CF48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246E7340-3949-42AF-AD87-DDF43CF48B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760677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1065754"/>
              </p:ext>
            </p:extLst>
          </p:nvPr>
        </p:nvGraphicFramePr>
        <p:xfrm>
          <a:off x="3667826" y="2118947"/>
          <a:ext cx="5476174" cy="4659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0" y="2522666"/>
            <a:ext cx="3886200" cy="2453780"/>
          </a:xfrm>
          <a:prstGeom prst="wedgeRectCallout">
            <a:avLst>
              <a:gd name="adj1" fmla="val -4338"/>
              <a:gd name="adj2" fmla="val -699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1990, </a:t>
            </a:r>
            <a:r>
              <a:rPr lang="en-US" sz="2800" dirty="0" err="1"/>
              <a:t>Mahbub</a:t>
            </a:r>
            <a:r>
              <a:rPr lang="en-US" sz="2800" dirty="0"/>
              <a:t> </a:t>
            </a:r>
            <a:r>
              <a:rPr lang="en-US" sz="2800" dirty="0" err="1"/>
              <a:t>ul</a:t>
            </a:r>
            <a:r>
              <a:rPr lang="en-US" sz="2800" dirty="0"/>
              <a:t> </a:t>
            </a:r>
            <a:r>
              <a:rPr lang="en-US" sz="2800" dirty="0" err="1"/>
              <a:t>Haq</a:t>
            </a:r>
            <a:r>
              <a:rPr lang="en-US" sz="2800" dirty="0"/>
              <a:t> (Pak), Amartya Sen (India</a:t>
            </a:r>
            <a:r>
              <a:rPr lang="en-US" sz="28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Theme-2015: “WORK for Human development”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2815069" y="985626"/>
            <a:ext cx="4149969" cy="483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Released on March 2017.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018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A375A0-9590-41DC-9B94-7428CF24D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3FA375A0-9590-41DC-9B94-7428CF24DF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2E250D-F468-4F7E-B9AD-53A039A2F4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F02E250D-F468-4F7E-B9AD-53A039A2F4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33CEE2-2C97-49FA-A125-F20D007F5B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5533CEE2-2C97-49FA-A125-F20D007F5B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914ACB-5FE3-4DE4-BE02-1AC51967A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4C914ACB-5FE3-4DE4-BE02-1AC51967AC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F83293-BC88-4B1D-AE6E-267AE0DD7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8DF83293-BC88-4B1D-AE6E-267AE0DD7A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C3448F-12A8-44F0-A908-049550838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32C3448F-12A8-44F0-A908-049550838D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4EF552-D3DD-4555-AE45-15E469F09C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644EF552-D3DD-4555-AE45-15E469F09C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4F2618-6B22-4954-926D-D1B8D715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434F2618-6B22-4954-926D-D1B8D71501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2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HOW TO FIX THEN? Ans. “4 pronged policies”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52677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626" y="93848"/>
            <a:ext cx="1523374" cy="28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5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5E0D4-D8A9-4344-88C8-EE4B77355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AC5E0D4-D8A9-4344-88C8-EE4B77355D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F48333-8B6D-438A-9973-046946852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DF48333-8B6D-438A-9973-046946852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AA97A3-ADE5-4077-957A-02F698767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CAA97A3-ADE5-4077-957A-02F698767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8B1FD0-864C-4E37-96B3-F3D55239A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28B1FD0-864C-4E37-96B3-F3D55239AA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6D27DA-F488-4407-B814-6227E2B12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926D27DA-F488-4407-B814-6227E2B121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022"/>
            <a:ext cx="9144000" cy="687006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906430"/>
              </p:ext>
            </p:extLst>
          </p:nvPr>
        </p:nvGraphicFramePr>
        <p:xfrm>
          <a:off x="903591" y="621757"/>
          <a:ext cx="7055464" cy="5880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UNDP HDR-2016: 5 indexes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279" y="0"/>
            <a:ext cx="1690342" cy="3154363"/>
          </a:xfrm>
          <a:prstGeom prst="rect">
            <a:avLst/>
          </a:prstGeom>
        </p:spPr>
      </p:pic>
      <p:sp>
        <p:nvSpPr>
          <p:cNvPr id="2" name="Up Arrow Callout 1"/>
          <p:cNvSpPr/>
          <p:nvPr/>
        </p:nvSpPr>
        <p:spPr>
          <a:xfrm>
            <a:off x="903591" y="5818010"/>
            <a:ext cx="4591601" cy="600375"/>
          </a:xfrm>
          <a:prstGeom prst="up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Schemes for Women</a:t>
            </a:r>
            <a:endParaRPr lang="en-US" sz="2800" dirty="0"/>
          </a:p>
        </p:txBody>
      </p:sp>
      <p:sp>
        <p:nvSpPr>
          <p:cNvPr id="8" name="Down Arrow Callout 7"/>
          <p:cNvSpPr/>
          <p:nvPr/>
        </p:nvSpPr>
        <p:spPr>
          <a:xfrm>
            <a:off x="1991458" y="621757"/>
            <a:ext cx="4879730" cy="633811"/>
          </a:xfrm>
          <a:prstGeom prst="down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Health, Education, PH, Tribal related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785339" y="5818009"/>
            <a:ext cx="3358661" cy="600376"/>
          </a:xfrm>
          <a:prstGeom prst="upArrowCallout">
            <a:avLst/>
          </a:prstGeom>
          <a:solidFill>
            <a:srgbClr val="7030A0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Poverty, Hunger schemes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453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749285"/>
            <a:ext cx="7886700" cy="35344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 #1: Human Development Index (HDI)</a:t>
            </a:r>
            <a:endParaRPr lang="en-US" dirty="0"/>
          </a:p>
        </p:txBody>
      </p:sp>
      <p:sp>
        <p:nvSpPr>
          <p:cNvPr id="7" name="Down Arrow Callout 6"/>
          <p:cNvSpPr/>
          <p:nvPr/>
        </p:nvSpPr>
        <p:spPr>
          <a:xfrm>
            <a:off x="628649" y="1192292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Paidaa</a:t>
            </a:r>
            <a:r>
              <a:rPr lang="en-US" sz="2700" dirty="0"/>
              <a:t> </a:t>
            </a:r>
            <a:r>
              <a:rPr lang="en-US" sz="2700" dirty="0" err="1"/>
              <a:t>Hotaa</a:t>
            </a:r>
            <a:endParaRPr lang="en-US" sz="2700" dirty="0"/>
          </a:p>
        </p:txBody>
      </p:sp>
      <p:sp>
        <p:nvSpPr>
          <p:cNvPr id="8" name="Down Arrow Callout 7"/>
          <p:cNvSpPr/>
          <p:nvPr/>
        </p:nvSpPr>
        <p:spPr>
          <a:xfrm>
            <a:off x="3763934" y="1192292"/>
            <a:ext cx="1840230" cy="662940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Padhtaa</a:t>
            </a:r>
            <a:endParaRPr lang="en-US" sz="2700" dirty="0"/>
          </a:p>
        </p:txBody>
      </p:sp>
      <p:sp>
        <p:nvSpPr>
          <p:cNvPr id="9" name="Down Arrow Callout 8"/>
          <p:cNvSpPr/>
          <p:nvPr/>
        </p:nvSpPr>
        <p:spPr>
          <a:xfrm>
            <a:off x="6675119" y="1192292"/>
            <a:ext cx="2052205" cy="105179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/>
              <a:t>Paise</a:t>
            </a:r>
            <a:r>
              <a:rPr lang="en-US" sz="2700" dirty="0"/>
              <a:t> </a:t>
            </a:r>
            <a:r>
              <a:rPr lang="en-US" sz="2700" dirty="0" err="1"/>
              <a:t>Kamata</a:t>
            </a:r>
            <a:endParaRPr lang="en-US" sz="2700" dirty="0"/>
          </a:p>
        </p:txBody>
      </p:sp>
      <p:sp>
        <p:nvSpPr>
          <p:cNvPr id="2" name="Up Arrow Callout 1"/>
          <p:cNvSpPr/>
          <p:nvPr/>
        </p:nvSpPr>
        <p:spPr>
          <a:xfrm>
            <a:off x="592455" y="4211514"/>
            <a:ext cx="2527642" cy="1629215"/>
          </a:xfrm>
          <a:prstGeom prst="upArrowCallou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to live a long and healthy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life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3604406" y="4211513"/>
            <a:ext cx="2527642" cy="1629215"/>
          </a:xfrm>
          <a:prstGeom prst="upArrowCallou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to be educated and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knowledgeable</a:t>
            </a:r>
          </a:p>
        </p:txBody>
      </p:sp>
      <p:sp>
        <p:nvSpPr>
          <p:cNvPr id="11" name="Up Arrow Callout 10"/>
          <p:cNvSpPr/>
          <p:nvPr/>
        </p:nvSpPr>
        <p:spPr>
          <a:xfrm>
            <a:off x="6568367" y="4187773"/>
            <a:ext cx="2527642" cy="1629215"/>
          </a:xfrm>
          <a:prstGeom prst="upArrowCallou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to enjoy a decent economic standard of living.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412" y="3851670"/>
            <a:ext cx="8976266" cy="1870308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2954215" y="4786824"/>
            <a:ext cx="809719" cy="1053904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5945348" y="4786824"/>
            <a:ext cx="809719" cy="1053904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4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  <p:bldP spid="10" grpId="0" animBg="1"/>
      <p:bldP spid="11" grpId="0" animBg="1"/>
      <p:bldP spid="5" grpId="0" animBg="1"/>
      <p:bldP spid="12" grpId="0" animBg="1"/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773</TotalTime>
  <Words>4645</Words>
  <Application>Microsoft Office PowerPoint</Application>
  <PresentationFormat>On-screen Show (4:3)</PresentationFormat>
  <Paragraphs>674</Paragraphs>
  <Slides>52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Arial</vt:lpstr>
      <vt:lpstr>Arial Narrow</vt:lpstr>
      <vt:lpstr>Arial Unicode MS</vt:lpstr>
      <vt:lpstr>Calibri</vt:lpstr>
      <vt:lpstr>Cambria Math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Economy: 6 pillars + theory  + current + BES17 (pre cum Mains)</vt:lpstr>
      <vt:lpstr>UNDP HDR-2016: [March 2017]</vt:lpstr>
      <vt:lpstr>1944: Brettonwoods, USA: 1) IMF 2) World Bank 3) GATT-&gt;WTO. 1945: San Francisco Conference : United Nations</vt:lpstr>
      <vt:lpstr>PowerPoint Presentation</vt:lpstr>
      <vt:lpstr>UN → Economic and Social Council  (ECOSOC)→ 7 Agencies</vt:lpstr>
      <vt:lpstr>PowerPoint Presentation</vt:lpstr>
      <vt:lpstr>HOW TO FIX THEN? Ans. “4 pronged policies”</vt:lpstr>
      <vt:lpstr>UNDP HDR-2016: 5 indexes</vt:lpstr>
      <vt:lpstr>Index #1: Human Development Index (HDI)</vt:lpstr>
      <vt:lpstr>National Health Policy: 2002 2017, March</vt:lpstr>
      <vt:lpstr>UN AIDS program (Geneva, Switzerland – co location with WHO)</vt:lpstr>
      <vt:lpstr>PowerPoint Presentation</vt:lpstr>
      <vt:lpstr>National Health policy 2017</vt:lpstr>
      <vt:lpstr>Pregnant women: Health Ministry </vt:lpstr>
      <vt:lpstr>Ministry of women, child development</vt:lpstr>
      <vt:lpstr>PowerPoint Presentation</vt:lpstr>
      <vt:lpstr>PowerPoint Presentation</vt:lpstr>
      <vt:lpstr>Indradhanush by Health Ministry</vt:lpstr>
      <vt:lpstr>2017, Feb MR  Measles Rubella campaign</vt:lpstr>
      <vt:lpstr>PowerPoint Presentation</vt:lpstr>
      <vt:lpstr>Infants and children: Only MODI schemes we focus</vt:lpstr>
      <vt:lpstr>These two health schemes are “Core Schemes”- 60-40| 90-10</vt:lpstr>
      <vt:lpstr>Women, health, children</vt:lpstr>
      <vt:lpstr>Medical Higher education?</vt:lpstr>
      <vt:lpstr>PM Jan Aushadhi Pariyojana</vt:lpstr>
      <vt:lpstr>NPPA</vt:lpstr>
      <vt:lpstr>Stent issue?</vt:lpstr>
      <vt:lpstr>Index #1: Human Development Index (HDI) for 2016</vt:lpstr>
      <vt:lpstr>Education: HRD Ministry: “CORE SCHEMES” (60-40-90-10)</vt:lpstr>
      <vt:lpstr>Education: HRD Ministry: “CORE SCHEMES” (60409010)</vt:lpstr>
      <vt:lpstr>Education: ICT, E-governance, Distance learning? </vt:lpstr>
      <vt:lpstr>Statutory bodies for higher education</vt:lpstr>
      <vt:lpstr>IIM bill 2017 and autonomy? </vt:lpstr>
      <vt:lpstr>PowerPoint Presentation</vt:lpstr>
      <vt:lpstr>UNDP 2016 report: Human Development index (0-1)</vt:lpstr>
      <vt:lpstr>HDI: Rus&gt; India &gt; CAR. But possible Lutyens' Delhi&gt;&gt; Russia parts of MP, Odisha &lt;&lt; CAR. So….Gini coefficient</vt:lpstr>
      <vt:lpstr>disabled</vt:lpstr>
      <vt:lpstr>disabled</vt:lpstr>
      <vt:lpstr>PowerPoint Presentation</vt:lpstr>
      <vt:lpstr>Tribals </vt:lpstr>
      <vt:lpstr>Self study BES16: CENSUS &amp; Demography→ Scheduled Tribes link</vt:lpstr>
      <vt:lpstr>UNDP HDR-2016: 5 indexes</vt:lpstr>
      <vt:lpstr>Indicator#4: Gender Inequality index (GII), since 2010</vt:lpstr>
      <vt:lpstr>Sex ratio: Beti Bachao, Beti Padhaao</vt:lpstr>
      <vt:lpstr>CSS: 28 schemes-6 core of the core= 22 “CORE” Schemes</vt:lpstr>
      <vt:lpstr>Women: major schemes by MWCD</vt:lpstr>
      <vt:lpstr>Women: major schemes by MWCD</vt:lpstr>
      <vt:lpstr>MWCD: Stree Shakti Puraskar: 6 x 3 lakhs</vt:lpstr>
      <vt:lpstr>women and children</vt:lpstr>
      <vt:lpstr>PowerPoint Presentation</vt:lpstr>
      <vt:lpstr>PowerPoint Presentation</vt:lpstr>
      <vt:lpstr>UNDP HDR-2016: 5 indexes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158</cp:revision>
  <dcterms:created xsi:type="dcterms:W3CDTF">2017-04-16T12:02:00Z</dcterms:created>
  <dcterms:modified xsi:type="dcterms:W3CDTF">2017-06-09T18:50:16Z</dcterms:modified>
</cp:coreProperties>
</file>